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27"/>
  </p:notesMasterIdLst>
  <p:sldIdLst>
    <p:sldId id="256" r:id="rId2"/>
    <p:sldId id="257" r:id="rId3"/>
    <p:sldId id="259" r:id="rId4"/>
    <p:sldId id="260" r:id="rId5"/>
    <p:sldId id="261" r:id="rId6"/>
    <p:sldId id="262" r:id="rId7"/>
    <p:sldId id="263" r:id="rId8"/>
    <p:sldId id="264" r:id="rId9"/>
    <p:sldId id="265" r:id="rId10"/>
    <p:sldId id="266" r:id="rId11"/>
    <p:sldId id="267" r:id="rId12"/>
    <p:sldId id="270" r:id="rId13"/>
    <p:sldId id="271" r:id="rId14"/>
    <p:sldId id="272" r:id="rId15"/>
    <p:sldId id="281" r:id="rId16"/>
    <p:sldId id="273" r:id="rId17"/>
    <p:sldId id="274" r:id="rId18"/>
    <p:sldId id="277" r:id="rId19"/>
    <p:sldId id="276" r:id="rId20"/>
    <p:sldId id="278" r:id="rId21"/>
    <p:sldId id="268" r:id="rId22"/>
    <p:sldId id="269" r:id="rId23"/>
    <p:sldId id="275" r:id="rId24"/>
    <p:sldId id="280" r:id="rId25"/>
    <p:sldId id="279" r:id="rId26"/>
  </p:sldIdLst>
  <p:sldSz cx="9144000" cy="5143500" type="screen16x9"/>
  <p:notesSz cx="7010400" cy="9296400"/>
  <p:embeddedFontLst>
    <p:embeddedFont>
      <p:font typeface="Average" panose="020B0604020202020204" charset="0"/>
      <p:regular r:id="rId28"/>
    </p:embeddedFont>
    <p:embeddedFont>
      <p:font typeface="Lobster" panose="00000500000000000000" pitchFamily="2" charset="0"/>
      <p:regular r:id="rId29"/>
    </p:embeddedFont>
    <p:embeddedFont>
      <p:font typeface="Oswald" panose="00000500000000000000" pitchFamily="2" charset="0"/>
      <p:regular r:id="rId30"/>
      <p:bold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29134" autoAdjust="0"/>
  </p:normalViewPr>
  <p:slideViewPr>
    <p:cSldViewPr snapToGrid="0">
      <p:cViewPr varScale="1">
        <p:scale>
          <a:sx n="32" d="100"/>
          <a:sy n="32" d="100"/>
        </p:scale>
        <p:origin x="2496"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8f61b04c76_2_89:notes"/>
          <p:cNvSpPr txBox="1">
            <a:spLocks noGrp="1"/>
          </p:cNvSpPr>
          <p:nvPr>
            <p:ph type="body" idx="1"/>
          </p:nvPr>
        </p:nvSpPr>
        <p:spPr>
          <a:xfrm>
            <a:off x="701675" y="4416425"/>
            <a:ext cx="5607050" cy="4183063"/>
          </a:xfrm>
          <a:prstGeom prst="rect">
            <a:avLst/>
          </a:prstGeom>
        </p:spPr>
        <p:txBody>
          <a:bodyPr spcFirstLastPara="1" wrap="square" lIns="91302" tIns="91302" rIns="91302" bIns="91302" anchor="t" anchorCtr="0">
            <a:noAutofit/>
          </a:bodyPr>
          <a:lstStyle/>
          <a:p>
            <a:pPr marL="0" indent="0">
              <a:buNone/>
            </a:pPr>
            <a:endParaRPr/>
          </a:p>
        </p:txBody>
      </p:sp>
      <p:sp>
        <p:nvSpPr>
          <p:cNvPr id="70" name="Google Shape;70;g8f61b04c76_2_8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8f61b04c76_2_139:notes"/>
          <p:cNvSpPr txBox="1">
            <a:spLocks noGrp="1"/>
          </p:cNvSpPr>
          <p:nvPr>
            <p:ph type="body" idx="1"/>
          </p:nvPr>
        </p:nvSpPr>
        <p:spPr>
          <a:xfrm>
            <a:off x="701675" y="4416425"/>
            <a:ext cx="5607050" cy="4183063"/>
          </a:xfrm>
          <a:prstGeom prst="rect">
            <a:avLst/>
          </a:prstGeom>
        </p:spPr>
        <p:txBody>
          <a:bodyPr spcFirstLastPara="1" wrap="square" lIns="91302" tIns="91302" rIns="91302" bIns="91302" anchor="t" anchorCtr="0">
            <a:noAutofit/>
          </a:bodyPr>
          <a:lstStyle/>
          <a:p>
            <a:pPr marL="0" indent="0">
              <a:buNone/>
            </a:pPr>
            <a:endParaRPr/>
          </a:p>
        </p:txBody>
      </p:sp>
      <p:sp>
        <p:nvSpPr>
          <p:cNvPr id="135" name="Google Shape;135;g8f61b04c76_2_13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8f61b04c76_2_163:notes"/>
          <p:cNvSpPr txBox="1">
            <a:spLocks noGrp="1"/>
          </p:cNvSpPr>
          <p:nvPr>
            <p:ph type="body" idx="1"/>
          </p:nvPr>
        </p:nvSpPr>
        <p:spPr>
          <a:xfrm>
            <a:off x="701675" y="4416425"/>
            <a:ext cx="5607050" cy="4183063"/>
          </a:xfrm>
          <a:prstGeom prst="rect">
            <a:avLst/>
          </a:prstGeom>
        </p:spPr>
        <p:txBody>
          <a:bodyPr spcFirstLastPara="1" wrap="square" lIns="91302" tIns="91302" rIns="91302" bIns="91302" anchor="t" anchorCtr="0">
            <a:noAutofit/>
          </a:bodyPr>
          <a:lstStyle/>
          <a:p>
            <a:pPr marL="0" indent="0">
              <a:buNone/>
            </a:pPr>
            <a:endParaRPr/>
          </a:p>
        </p:txBody>
      </p:sp>
      <p:sp>
        <p:nvSpPr>
          <p:cNvPr id="141" name="Google Shape;141;g8f61b04c76_2_16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8f61b04c76_2_118:notes"/>
          <p:cNvSpPr txBox="1">
            <a:spLocks noGrp="1"/>
          </p:cNvSpPr>
          <p:nvPr>
            <p:ph type="body" idx="1"/>
          </p:nvPr>
        </p:nvSpPr>
        <p:spPr>
          <a:xfrm>
            <a:off x="701675" y="4416425"/>
            <a:ext cx="5607050" cy="4183063"/>
          </a:xfrm>
          <a:prstGeom prst="rect">
            <a:avLst/>
          </a:prstGeom>
        </p:spPr>
        <p:txBody>
          <a:bodyPr spcFirstLastPara="1" wrap="square" lIns="91302" tIns="91302" rIns="91302" bIns="91302" anchor="t" anchorCtr="0">
            <a:noAutofit/>
          </a:bodyPr>
          <a:lstStyle/>
          <a:p>
            <a:pPr marL="0" indent="0">
              <a:buNone/>
            </a:pPr>
            <a:endParaRPr/>
          </a:p>
        </p:txBody>
      </p:sp>
      <p:sp>
        <p:nvSpPr>
          <p:cNvPr id="159" name="Google Shape;159;g8f61b04c76_2_11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8e3cede688_0_25: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8e3cede688_0_2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8e3cede688_0_3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8e3cede688_0_3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8f3b66056d_0_1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8f3b66056d_0_1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12bfc48ae52_0_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12bfc48ae52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1247d69a8b6_0_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1247d69a8b6_0_6: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1247d69a8b6_0_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1247d69a8b6_0_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1247d69a8b6_0_1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1247d69a8b6_0_13: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8f61b04c76_6_28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8f61b04c76_6_287: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8e3cede688_0_2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8e3cede688_0_2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8e3cede688_0_4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8e3cede688_0_4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dirty="0"/>
              <a:t>In addition to these committees, we will also need parents on teams to volunteer to coordinate efforts on weekend tournaments where food tables are allowed. Sign Up Genius is great for this; parents can sign up to bring different foods, paper products, hand sanitizer, etc.</a:t>
            </a: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247d69a8b6_0_2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247d69a8b6_0_2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8f3b66056d_0_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8f3b66056d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b="1"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8f61b04c76_2_157:notes"/>
          <p:cNvSpPr txBox="1">
            <a:spLocks noGrp="1"/>
          </p:cNvSpPr>
          <p:nvPr>
            <p:ph type="body" idx="1"/>
          </p:nvPr>
        </p:nvSpPr>
        <p:spPr>
          <a:xfrm>
            <a:off x="701675" y="4416425"/>
            <a:ext cx="5607050" cy="4183063"/>
          </a:xfrm>
          <a:prstGeom prst="rect">
            <a:avLst/>
          </a:prstGeom>
        </p:spPr>
        <p:txBody>
          <a:bodyPr spcFirstLastPara="1" wrap="square" lIns="91302" tIns="91302" rIns="91302" bIns="91302" anchor="t" anchorCtr="0">
            <a:noAutofit/>
          </a:bodyPr>
          <a:lstStyle/>
          <a:p>
            <a:pPr marL="0" indent="0">
              <a:buNone/>
            </a:pPr>
            <a:endParaRPr/>
          </a:p>
        </p:txBody>
      </p:sp>
      <p:sp>
        <p:nvSpPr>
          <p:cNvPr id="89" name="Google Shape;89;g8f61b04c76_2_15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8f61b04c76_2_145:notes"/>
          <p:cNvSpPr txBox="1">
            <a:spLocks noGrp="1"/>
          </p:cNvSpPr>
          <p:nvPr>
            <p:ph type="body" idx="1"/>
          </p:nvPr>
        </p:nvSpPr>
        <p:spPr>
          <a:xfrm>
            <a:off x="701675" y="4416425"/>
            <a:ext cx="5607050" cy="4183063"/>
          </a:xfrm>
          <a:prstGeom prst="rect">
            <a:avLst/>
          </a:prstGeom>
        </p:spPr>
        <p:txBody>
          <a:bodyPr spcFirstLastPara="1" wrap="square" lIns="91302" tIns="91302" rIns="91302" bIns="91302" anchor="t" anchorCtr="0">
            <a:noAutofit/>
          </a:bodyPr>
          <a:lstStyle/>
          <a:p>
            <a:pPr marL="0" indent="0">
              <a:buNone/>
            </a:pPr>
            <a:endParaRPr/>
          </a:p>
        </p:txBody>
      </p:sp>
      <p:sp>
        <p:nvSpPr>
          <p:cNvPr id="95" name="Google Shape;95;g8f61b04c76_2_14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8e3cede688_0_1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8e3cede688_0_1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8f61b04c76_2_104:notes"/>
          <p:cNvSpPr txBox="1">
            <a:spLocks noGrp="1"/>
          </p:cNvSpPr>
          <p:nvPr>
            <p:ph type="sldNum" idx="12"/>
          </p:nvPr>
        </p:nvSpPr>
        <p:spPr>
          <a:xfrm>
            <a:off x="3970338" y="8829675"/>
            <a:ext cx="3038475" cy="465138"/>
          </a:xfrm>
          <a:prstGeom prst="rect">
            <a:avLst/>
          </a:prstGeom>
          <a:noFill/>
          <a:ln>
            <a:noFill/>
          </a:ln>
        </p:spPr>
        <p:txBody>
          <a:bodyPr spcFirstLastPara="1" wrap="square" lIns="93060" tIns="46517" rIns="93060" bIns="46517" anchor="b" anchorCtr="0">
            <a:noAutofit/>
          </a:bodyPr>
          <a:lstStyle/>
          <a:p>
            <a:pPr algn="r"/>
            <a:fld id="{00000000-1234-1234-1234-123412341234}" type="slidenum">
              <a:rPr lang="en"/>
              <a:pPr algn="r"/>
              <a:t>6</a:t>
            </a:fld>
            <a:endParaRPr/>
          </a:p>
        </p:txBody>
      </p:sp>
      <p:sp>
        <p:nvSpPr>
          <p:cNvPr id="107" name="Google Shape;107;g8f61b04c76_2_10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8" name="Google Shape;108;g8f61b04c76_2_104:notes"/>
          <p:cNvSpPr txBox="1">
            <a:spLocks noGrp="1"/>
          </p:cNvSpPr>
          <p:nvPr>
            <p:ph type="body" idx="1"/>
          </p:nvPr>
        </p:nvSpPr>
        <p:spPr>
          <a:xfrm>
            <a:off x="935039" y="4416425"/>
            <a:ext cx="5140325" cy="4183063"/>
          </a:xfrm>
          <a:prstGeom prst="rect">
            <a:avLst/>
          </a:prstGeom>
          <a:noFill/>
          <a:ln>
            <a:noFill/>
          </a:ln>
        </p:spPr>
        <p:txBody>
          <a:bodyPr spcFirstLastPara="1" wrap="square" lIns="93060" tIns="46517" rIns="93060" bIns="46517" anchor="t" anchorCtr="0">
            <a:noAutofit/>
          </a:bodyPr>
          <a:lstStyle/>
          <a:p>
            <a:pPr marL="0" indent="0">
              <a:buNone/>
            </a:pPr>
            <a:endParaRPr sz="14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e63adfb180_0_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e63adfb180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8f61b04c76_0_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8f61b04c76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8f61b04c76_2_111:notes"/>
          <p:cNvSpPr txBox="1">
            <a:spLocks noGrp="1"/>
          </p:cNvSpPr>
          <p:nvPr>
            <p:ph type="sldNum" idx="12"/>
          </p:nvPr>
        </p:nvSpPr>
        <p:spPr>
          <a:xfrm>
            <a:off x="3970338" y="8829675"/>
            <a:ext cx="3038475" cy="465138"/>
          </a:xfrm>
          <a:prstGeom prst="rect">
            <a:avLst/>
          </a:prstGeom>
          <a:noFill/>
          <a:ln>
            <a:noFill/>
          </a:ln>
        </p:spPr>
        <p:txBody>
          <a:bodyPr spcFirstLastPara="1" wrap="square" lIns="93060" tIns="46517" rIns="93060" bIns="46517" anchor="b" anchorCtr="0">
            <a:noAutofit/>
          </a:bodyPr>
          <a:lstStyle/>
          <a:p>
            <a:pPr algn="r"/>
            <a:fld id="{00000000-1234-1234-1234-123412341234}" type="slidenum">
              <a:rPr lang="en"/>
              <a:pPr algn="r"/>
              <a:t>9</a:t>
            </a:fld>
            <a:endParaRPr/>
          </a:p>
        </p:txBody>
      </p:sp>
      <p:sp>
        <p:nvSpPr>
          <p:cNvPr id="127" name="Google Shape;127;g8f61b04c76_2_11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8" name="Google Shape;128;g8f61b04c76_2_111:notes"/>
          <p:cNvSpPr txBox="1">
            <a:spLocks noGrp="1"/>
          </p:cNvSpPr>
          <p:nvPr>
            <p:ph type="body" idx="1"/>
          </p:nvPr>
        </p:nvSpPr>
        <p:spPr>
          <a:xfrm>
            <a:off x="935039" y="4416425"/>
            <a:ext cx="5140325" cy="4183063"/>
          </a:xfrm>
          <a:prstGeom prst="rect">
            <a:avLst/>
          </a:prstGeom>
          <a:noFill/>
          <a:ln>
            <a:noFill/>
          </a:ln>
        </p:spPr>
        <p:txBody>
          <a:bodyPr spcFirstLastPara="1" wrap="square" lIns="93060" tIns="46517" rIns="93060" bIns="46517" anchor="t" anchorCtr="0">
            <a:noAutofit/>
          </a:bodyPr>
          <a:lstStyle/>
          <a:p>
            <a:pPr marL="0" indent="0">
              <a:buNone/>
            </a:pPr>
            <a:endParaRPr sz="1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5"/>
        <p:cNvGrpSpPr/>
        <p:nvPr/>
      </p:nvGrpSpPr>
      <p:grpSpPr>
        <a:xfrm>
          <a:off x="0" y="0"/>
          <a:ext cx="0" cy="0"/>
          <a:chOff x="0" y="0"/>
          <a:chExt cx="0" cy="0"/>
        </a:xfrm>
      </p:grpSpPr>
      <p:sp>
        <p:nvSpPr>
          <p:cNvPr id="56" name="Google Shape;56;p13"/>
          <p:cNvSpPr txBox="1">
            <a:spLocks noGrp="1"/>
          </p:cNvSpPr>
          <p:nvPr>
            <p:ph type="title"/>
          </p:nvPr>
        </p:nvSpPr>
        <p:spPr>
          <a:xfrm>
            <a:off x="457489" y="206499"/>
            <a:ext cx="8229000" cy="857100"/>
          </a:xfrm>
          <a:prstGeom prst="rect">
            <a:avLst/>
          </a:prstGeom>
          <a:noFill/>
          <a:ln>
            <a:noFill/>
          </a:ln>
        </p:spPr>
        <p:txBody>
          <a:bodyPr spcFirstLastPara="1" wrap="square" lIns="83425" tIns="41700" rIns="83425" bIns="41700" anchor="ctr" anchorCtr="0">
            <a:norm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57" name="Google Shape;57;p13"/>
          <p:cNvSpPr txBox="1">
            <a:spLocks noGrp="1"/>
          </p:cNvSpPr>
          <p:nvPr>
            <p:ph type="body" idx="1"/>
          </p:nvPr>
        </p:nvSpPr>
        <p:spPr>
          <a:xfrm>
            <a:off x="457489" y="1199927"/>
            <a:ext cx="8229000" cy="3394500"/>
          </a:xfrm>
          <a:prstGeom prst="rect">
            <a:avLst/>
          </a:prstGeom>
          <a:noFill/>
          <a:ln>
            <a:noFill/>
          </a:ln>
        </p:spPr>
        <p:txBody>
          <a:bodyPr spcFirstLastPara="1" wrap="square" lIns="83425" tIns="41700" rIns="83425" bIns="41700" anchor="t" anchorCtr="0">
            <a:normAutofit/>
          </a:bodyPr>
          <a:lstStyle>
            <a:lvl1pPr marL="457200" lvl="0" indent="-323850" algn="l" rtl="0">
              <a:spcBef>
                <a:spcPts val="300"/>
              </a:spcBef>
              <a:spcAft>
                <a:spcPts val="0"/>
              </a:spcAft>
              <a:buClr>
                <a:schemeClr val="dk1"/>
              </a:buClr>
              <a:buSzPts val="1500"/>
              <a:buChar char="●"/>
              <a:defRPr/>
            </a:lvl1pPr>
            <a:lvl2pPr marL="914400" lvl="1" indent="-323850" algn="l" rtl="0">
              <a:spcBef>
                <a:spcPts val="300"/>
              </a:spcBef>
              <a:spcAft>
                <a:spcPts val="0"/>
              </a:spcAft>
              <a:buClr>
                <a:schemeClr val="dk1"/>
              </a:buClr>
              <a:buSzPts val="1500"/>
              <a:buChar char="○"/>
              <a:defRPr/>
            </a:lvl2pPr>
            <a:lvl3pPr marL="1371600" lvl="2" indent="-323850" algn="l" rtl="0">
              <a:spcBef>
                <a:spcPts val="300"/>
              </a:spcBef>
              <a:spcAft>
                <a:spcPts val="0"/>
              </a:spcAft>
              <a:buClr>
                <a:schemeClr val="dk1"/>
              </a:buClr>
              <a:buSzPts val="1500"/>
              <a:buChar char="■"/>
              <a:defRPr/>
            </a:lvl3pPr>
            <a:lvl4pPr marL="1828800" lvl="3" indent="-323850" algn="l" rtl="0">
              <a:spcBef>
                <a:spcPts val="300"/>
              </a:spcBef>
              <a:spcAft>
                <a:spcPts val="0"/>
              </a:spcAft>
              <a:buClr>
                <a:schemeClr val="dk1"/>
              </a:buClr>
              <a:buSzPts val="1500"/>
              <a:buChar char="●"/>
              <a:defRPr/>
            </a:lvl4pPr>
            <a:lvl5pPr marL="2286000" lvl="4" indent="-323850" algn="l" rtl="0">
              <a:spcBef>
                <a:spcPts val="300"/>
              </a:spcBef>
              <a:spcAft>
                <a:spcPts val="0"/>
              </a:spcAft>
              <a:buClr>
                <a:schemeClr val="dk1"/>
              </a:buClr>
              <a:buSzPts val="1500"/>
              <a:buChar char="○"/>
              <a:defRPr/>
            </a:lvl5pPr>
            <a:lvl6pPr marL="2743200" lvl="5" indent="-323850" algn="l" rtl="0">
              <a:spcBef>
                <a:spcPts val="300"/>
              </a:spcBef>
              <a:spcAft>
                <a:spcPts val="0"/>
              </a:spcAft>
              <a:buClr>
                <a:schemeClr val="dk1"/>
              </a:buClr>
              <a:buSzPts val="1500"/>
              <a:buChar char="■"/>
              <a:defRPr/>
            </a:lvl6pPr>
            <a:lvl7pPr marL="3200400" lvl="6" indent="-323850" algn="l" rtl="0">
              <a:spcBef>
                <a:spcPts val="300"/>
              </a:spcBef>
              <a:spcAft>
                <a:spcPts val="0"/>
              </a:spcAft>
              <a:buClr>
                <a:schemeClr val="dk1"/>
              </a:buClr>
              <a:buSzPts val="1500"/>
              <a:buChar char="●"/>
              <a:defRPr/>
            </a:lvl7pPr>
            <a:lvl8pPr marL="3657600" lvl="7" indent="-323850" algn="l" rtl="0">
              <a:spcBef>
                <a:spcPts val="300"/>
              </a:spcBef>
              <a:spcAft>
                <a:spcPts val="0"/>
              </a:spcAft>
              <a:buClr>
                <a:schemeClr val="dk1"/>
              </a:buClr>
              <a:buSzPts val="1500"/>
              <a:buChar char="○"/>
              <a:defRPr/>
            </a:lvl8pPr>
            <a:lvl9pPr marL="4114800" lvl="8" indent="-323850" algn="l" rtl="0">
              <a:spcBef>
                <a:spcPts val="300"/>
              </a:spcBef>
              <a:spcAft>
                <a:spcPts val="0"/>
              </a:spcAft>
              <a:buClr>
                <a:schemeClr val="dk1"/>
              </a:buClr>
              <a:buSzPts val="1500"/>
              <a:buChar char="■"/>
              <a:defRPr/>
            </a:lvl9pPr>
          </a:lstStyle>
          <a:p>
            <a:endParaRPr/>
          </a:p>
        </p:txBody>
      </p:sp>
      <p:sp>
        <p:nvSpPr>
          <p:cNvPr id="58" name="Google Shape;58;p13"/>
          <p:cNvSpPr txBox="1">
            <a:spLocks noGrp="1"/>
          </p:cNvSpPr>
          <p:nvPr>
            <p:ph type="dt" idx="10"/>
          </p:nvPr>
        </p:nvSpPr>
        <p:spPr>
          <a:xfrm>
            <a:off x="457489" y="4683621"/>
            <a:ext cx="2133000" cy="357300"/>
          </a:xfrm>
          <a:prstGeom prst="rect">
            <a:avLst/>
          </a:prstGeom>
          <a:noFill/>
          <a:ln>
            <a:noFill/>
          </a:ln>
        </p:spPr>
        <p:txBody>
          <a:bodyPr spcFirstLastPara="1" wrap="square" lIns="83425" tIns="41700" rIns="83425" bIns="41700"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9" name="Google Shape;59;p13"/>
          <p:cNvSpPr txBox="1">
            <a:spLocks noGrp="1"/>
          </p:cNvSpPr>
          <p:nvPr>
            <p:ph type="ftr" idx="11"/>
          </p:nvPr>
        </p:nvSpPr>
        <p:spPr>
          <a:xfrm>
            <a:off x="3124489" y="4683621"/>
            <a:ext cx="2895000" cy="357300"/>
          </a:xfrm>
          <a:prstGeom prst="rect">
            <a:avLst/>
          </a:prstGeom>
          <a:noFill/>
          <a:ln>
            <a:noFill/>
          </a:ln>
        </p:spPr>
        <p:txBody>
          <a:bodyPr spcFirstLastPara="1" wrap="square" lIns="83425" tIns="41700" rIns="83425" bIns="41700"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0" name="Google Shape;60;p13"/>
          <p:cNvSpPr txBox="1">
            <a:spLocks noGrp="1"/>
          </p:cNvSpPr>
          <p:nvPr>
            <p:ph type="sldNum" idx="12"/>
          </p:nvPr>
        </p:nvSpPr>
        <p:spPr>
          <a:xfrm>
            <a:off x="6553489" y="4683621"/>
            <a:ext cx="2133000" cy="357300"/>
          </a:xfrm>
          <a:prstGeom prst="rect">
            <a:avLst/>
          </a:prstGeom>
          <a:noFill/>
          <a:ln>
            <a:noFill/>
          </a:ln>
        </p:spPr>
        <p:txBody>
          <a:bodyPr spcFirstLastPara="1" wrap="square" lIns="83425" tIns="41700" rIns="83425" bIns="41700" anchor="t" anchorCtr="0">
            <a:normAutofit/>
          </a:bodyPr>
          <a:lstStyle>
            <a:lvl1pPr marL="0" marR="0" lvl="0" indent="0" algn="r" rtl="0">
              <a:spcBef>
                <a:spcPts val="0"/>
              </a:spcBef>
              <a:spcAft>
                <a:spcPts val="0"/>
              </a:spcAft>
              <a:buNone/>
              <a:defRPr sz="13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3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3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3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3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3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3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3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3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Content and Text" type="objAndTx">
  <p:cSld name="OBJECT_AND_TEXT">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457489" y="206499"/>
            <a:ext cx="8229000" cy="857100"/>
          </a:xfrm>
          <a:prstGeom prst="rect">
            <a:avLst/>
          </a:prstGeom>
          <a:noFill/>
          <a:ln>
            <a:noFill/>
          </a:ln>
        </p:spPr>
        <p:txBody>
          <a:bodyPr spcFirstLastPara="1" wrap="square" lIns="83425" tIns="41700" rIns="83425" bIns="41700" anchor="ctr" anchorCtr="0">
            <a:norm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63" name="Google Shape;63;p14"/>
          <p:cNvSpPr txBox="1">
            <a:spLocks noGrp="1"/>
          </p:cNvSpPr>
          <p:nvPr>
            <p:ph type="body" idx="1"/>
          </p:nvPr>
        </p:nvSpPr>
        <p:spPr>
          <a:xfrm>
            <a:off x="457489" y="1199927"/>
            <a:ext cx="4045200" cy="3394500"/>
          </a:xfrm>
          <a:prstGeom prst="rect">
            <a:avLst/>
          </a:prstGeom>
          <a:noFill/>
          <a:ln>
            <a:noFill/>
          </a:ln>
        </p:spPr>
        <p:txBody>
          <a:bodyPr spcFirstLastPara="1" wrap="square" lIns="83425" tIns="41700" rIns="83425" bIns="41700" anchor="t" anchorCtr="0">
            <a:normAutofit/>
          </a:bodyPr>
          <a:lstStyle>
            <a:lvl1pPr marL="457200" lvl="0" indent="-323850" algn="l" rtl="0">
              <a:spcBef>
                <a:spcPts val="300"/>
              </a:spcBef>
              <a:spcAft>
                <a:spcPts val="0"/>
              </a:spcAft>
              <a:buClr>
                <a:schemeClr val="dk1"/>
              </a:buClr>
              <a:buSzPts val="1500"/>
              <a:buChar char="●"/>
              <a:defRPr/>
            </a:lvl1pPr>
            <a:lvl2pPr marL="914400" lvl="1" indent="-323850" algn="l" rtl="0">
              <a:spcBef>
                <a:spcPts val="300"/>
              </a:spcBef>
              <a:spcAft>
                <a:spcPts val="0"/>
              </a:spcAft>
              <a:buClr>
                <a:schemeClr val="dk1"/>
              </a:buClr>
              <a:buSzPts val="1500"/>
              <a:buChar char="○"/>
              <a:defRPr/>
            </a:lvl2pPr>
            <a:lvl3pPr marL="1371600" lvl="2" indent="-323850" algn="l" rtl="0">
              <a:spcBef>
                <a:spcPts val="300"/>
              </a:spcBef>
              <a:spcAft>
                <a:spcPts val="0"/>
              </a:spcAft>
              <a:buClr>
                <a:schemeClr val="dk1"/>
              </a:buClr>
              <a:buSzPts val="1500"/>
              <a:buChar char="■"/>
              <a:defRPr/>
            </a:lvl3pPr>
            <a:lvl4pPr marL="1828800" lvl="3" indent="-323850" algn="l" rtl="0">
              <a:spcBef>
                <a:spcPts val="300"/>
              </a:spcBef>
              <a:spcAft>
                <a:spcPts val="0"/>
              </a:spcAft>
              <a:buClr>
                <a:schemeClr val="dk1"/>
              </a:buClr>
              <a:buSzPts val="1500"/>
              <a:buChar char="●"/>
              <a:defRPr/>
            </a:lvl4pPr>
            <a:lvl5pPr marL="2286000" lvl="4" indent="-323850" algn="l" rtl="0">
              <a:spcBef>
                <a:spcPts val="300"/>
              </a:spcBef>
              <a:spcAft>
                <a:spcPts val="0"/>
              </a:spcAft>
              <a:buClr>
                <a:schemeClr val="dk1"/>
              </a:buClr>
              <a:buSzPts val="1500"/>
              <a:buChar char="○"/>
              <a:defRPr/>
            </a:lvl5pPr>
            <a:lvl6pPr marL="2743200" lvl="5" indent="-323850" algn="l" rtl="0">
              <a:spcBef>
                <a:spcPts val="300"/>
              </a:spcBef>
              <a:spcAft>
                <a:spcPts val="0"/>
              </a:spcAft>
              <a:buClr>
                <a:schemeClr val="dk1"/>
              </a:buClr>
              <a:buSzPts val="1500"/>
              <a:buChar char="■"/>
              <a:defRPr/>
            </a:lvl6pPr>
            <a:lvl7pPr marL="3200400" lvl="6" indent="-323850" algn="l" rtl="0">
              <a:spcBef>
                <a:spcPts val="300"/>
              </a:spcBef>
              <a:spcAft>
                <a:spcPts val="0"/>
              </a:spcAft>
              <a:buClr>
                <a:schemeClr val="dk1"/>
              </a:buClr>
              <a:buSzPts val="1500"/>
              <a:buChar char="●"/>
              <a:defRPr/>
            </a:lvl7pPr>
            <a:lvl8pPr marL="3657600" lvl="7" indent="-323850" algn="l" rtl="0">
              <a:spcBef>
                <a:spcPts val="300"/>
              </a:spcBef>
              <a:spcAft>
                <a:spcPts val="0"/>
              </a:spcAft>
              <a:buClr>
                <a:schemeClr val="dk1"/>
              </a:buClr>
              <a:buSzPts val="1500"/>
              <a:buChar char="○"/>
              <a:defRPr/>
            </a:lvl8pPr>
            <a:lvl9pPr marL="4114800" lvl="8" indent="-323850" algn="l" rtl="0">
              <a:spcBef>
                <a:spcPts val="300"/>
              </a:spcBef>
              <a:spcAft>
                <a:spcPts val="0"/>
              </a:spcAft>
              <a:buClr>
                <a:schemeClr val="dk1"/>
              </a:buClr>
              <a:buSzPts val="1500"/>
              <a:buChar char="■"/>
              <a:defRPr/>
            </a:lvl9pPr>
          </a:lstStyle>
          <a:p>
            <a:endParaRPr/>
          </a:p>
        </p:txBody>
      </p:sp>
      <p:sp>
        <p:nvSpPr>
          <p:cNvPr id="64" name="Google Shape;64;p14"/>
          <p:cNvSpPr txBox="1">
            <a:spLocks noGrp="1"/>
          </p:cNvSpPr>
          <p:nvPr>
            <p:ph type="body" idx="2"/>
          </p:nvPr>
        </p:nvSpPr>
        <p:spPr>
          <a:xfrm>
            <a:off x="4641273" y="1199927"/>
            <a:ext cx="4045200" cy="3394500"/>
          </a:xfrm>
          <a:prstGeom prst="rect">
            <a:avLst/>
          </a:prstGeom>
          <a:noFill/>
          <a:ln>
            <a:noFill/>
          </a:ln>
        </p:spPr>
        <p:txBody>
          <a:bodyPr spcFirstLastPara="1" wrap="square" lIns="83425" tIns="41700" rIns="83425" bIns="41700" anchor="t" anchorCtr="0">
            <a:normAutofit/>
          </a:bodyPr>
          <a:lstStyle>
            <a:lvl1pPr marL="457200" lvl="0" indent="-323850" algn="l" rtl="0">
              <a:spcBef>
                <a:spcPts val="300"/>
              </a:spcBef>
              <a:spcAft>
                <a:spcPts val="0"/>
              </a:spcAft>
              <a:buClr>
                <a:schemeClr val="dk1"/>
              </a:buClr>
              <a:buSzPts val="1500"/>
              <a:buChar char="●"/>
              <a:defRPr/>
            </a:lvl1pPr>
            <a:lvl2pPr marL="914400" lvl="1" indent="-323850" algn="l" rtl="0">
              <a:spcBef>
                <a:spcPts val="300"/>
              </a:spcBef>
              <a:spcAft>
                <a:spcPts val="0"/>
              </a:spcAft>
              <a:buClr>
                <a:schemeClr val="dk1"/>
              </a:buClr>
              <a:buSzPts val="1500"/>
              <a:buChar char="○"/>
              <a:defRPr/>
            </a:lvl2pPr>
            <a:lvl3pPr marL="1371600" lvl="2" indent="-323850" algn="l" rtl="0">
              <a:spcBef>
                <a:spcPts val="300"/>
              </a:spcBef>
              <a:spcAft>
                <a:spcPts val="0"/>
              </a:spcAft>
              <a:buClr>
                <a:schemeClr val="dk1"/>
              </a:buClr>
              <a:buSzPts val="1500"/>
              <a:buChar char="■"/>
              <a:defRPr/>
            </a:lvl3pPr>
            <a:lvl4pPr marL="1828800" lvl="3" indent="-323850" algn="l" rtl="0">
              <a:spcBef>
                <a:spcPts val="300"/>
              </a:spcBef>
              <a:spcAft>
                <a:spcPts val="0"/>
              </a:spcAft>
              <a:buClr>
                <a:schemeClr val="dk1"/>
              </a:buClr>
              <a:buSzPts val="1500"/>
              <a:buChar char="●"/>
              <a:defRPr/>
            </a:lvl4pPr>
            <a:lvl5pPr marL="2286000" lvl="4" indent="-323850" algn="l" rtl="0">
              <a:spcBef>
                <a:spcPts val="300"/>
              </a:spcBef>
              <a:spcAft>
                <a:spcPts val="0"/>
              </a:spcAft>
              <a:buClr>
                <a:schemeClr val="dk1"/>
              </a:buClr>
              <a:buSzPts val="1500"/>
              <a:buChar char="○"/>
              <a:defRPr/>
            </a:lvl5pPr>
            <a:lvl6pPr marL="2743200" lvl="5" indent="-323850" algn="l" rtl="0">
              <a:spcBef>
                <a:spcPts val="300"/>
              </a:spcBef>
              <a:spcAft>
                <a:spcPts val="0"/>
              </a:spcAft>
              <a:buClr>
                <a:schemeClr val="dk1"/>
              </a:buClr>
              <a:buSzPts val="1500"/>
              <a:buChar char="■"/>
              <a:defRPr/>
            </a:lvl6pPr>
            <a:lvl7pPr marL="3200400" lvl="6" indent="-323850" algn="l" rtl="0">
              <a:spcBef>
                <a:spcPts val="300"/>
              </a:spcBef>
              <a:spcAft>
                <a:spcPts val="0"/>
              </a:spcAft>
              <a:buClr>
                <a:schemeClr val="dk1"/>
              </a:buClr>
              <a:buSzPts val="1500"/>
              <a:buChar char="●"/>
              <a:defRPr/>
            </a:lvl7pPr>
            <a:lvl8pPr marL="3657600" lvl="7" indent="-323850" algn="l" rtl="0">
              <a:spcBef>
                <a:spcPts val="300"/>
              </a:spcBef>
              <a:spcAft>
                <a:spcPts val="0"/>
              </a:spcAft>
              <a:buClr>
                <a:schemeClr val="dk1"/>
              </a:buClr>
              <a:buSzPts val="1500"/>
              <a:buChar char="○"/>
              <a:defRPr/>
            </a:lvl8pPr>
            <a:lvl9pPr marL="4114800" lvl="8" indent="-323850" algn="l" rtl="0">
              <a:spcBef>
                <a:spcPts val="300"/>
              </a:spcBef>
              <a:spcAft>
                <a:spcPts val="0"/>
              </a:spcAft>
              <a:buClr>
                <a:schemeClr val="dk1"/>
              </a:buClr>
              <a:buSzPts val="1500"/>
              <a:buChar char="■"/>
              <a:defRPr/>
            </a:lvl9pPr>
          </a:lstStyle>
          <a:p>
            <a:endParaRPr/>
          </a:p>
        </p:txBody>
      </p:sp>
      <p:sp>
        <p:nvSpPr>
          <p:cNvPr id="65" name="Google Shape;65;p14"/>
          <p:cNvSpPr txBox="1">
            <a:spLocks noGrp="1"/>
          </p:cNvSpPr>
          <p:nvPr>
            <p:ph type="dt" idx="10"/>
          </p:nvPr>
        </p:nvSpPr>
        <p:spPr>
          <a:xfrm>
            <a:off x="457489" y="4683621"/>
            <a:ext cx="2133000" cy="357300"/>
          </a:xfrm>
          <a:prstGeom prst="rect">
            <a:avLst/>
          </a:prstGeom>
          <a:noFill/>
          <a:ln>
            <a:noFill/>
          </a:ln>
        </p:spPr>
        <p:txBody>
          <a:bodyPr spcFirstLastPara="1" wrap="square" lIns="83425" tIns="41700" rIns="83425" bIns="41700"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6" name="Google Shape;66;p14"/>
          <p:cNvSpPr txBox="1">
            <a:spLocks noGrp="1"/>
          </p:cNvSpPr>
          <p:nvPr>
            <p:ph type="ftr" idx="11"/>
          </p:nvPr>
        </p:nvSpPr>
        <p:spPr>
          <a:xfrm>
            <a:off x="3124489" y="4683621"/>
            <a:ext cx="2895000" cy="357300"/>
          </a:xfrm>
          <a:prstGeom prst="rect">
            <a:avLst/>
          </a:prstGeom>
          <a:noFill/>
          <a:ln>
            <a:noFill/>
          </a:ln>
        </p:spPr>
        <p:txBody>
          <a:bodyPr spcFirstLastPara="1" wrap="square" lIns="83425" tIns="41700" rIns="83425" bIns="41700"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7" name="Google Shape;67;p14"/>
          <p:cNvSpPr txBox="1">
            <a:spLocks noGrp="1"/>
          </p:cNvSpPr>
          <p:nvPr>
            <p:ph type="sldNum" idx="12"/>
          </p:nvPr>
        </p:nvSpPr>
        <p:spPr>
          <a:xfrm>
            <a:off x="6553489" y="4683621"/>
            <a:ext cx="2133000" cy="357300"/>
          </a:xfrm>
          <a:prstGeom prst="rect">
            <a:avLst/>
          </a:prstGeom>
          <a:noFill/>
          <a:ln>
            <a:noFill/>
          </a:ln>
        </p:spPr>
        <p:txBody>
          <a:bodyPr spcFirstLastPara="1" wrap="square" lIns="83425" tIns="41700" rIns="83425" bIns="41700" anchor="t" anchorCtr="0">
            <a:normAutofit/>
          </a:bodyPr>
          <a:lstStyle>
            <a:lvl1pPr marL="0" marR="0" lvl="0" indent="0" algn="r" rtl="0">
              <a:spcBef>
                <a:spcPts val="0"/>
              </a:spcBef>
              <a:spcAft>
                <a:spcPts val="0"/>
              </a:spcAft>
              <a:buNone/>
              <a:defRPr sz="13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3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3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3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3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3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3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3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3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rgbClr val="000066"/>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mailto:hannah.bolin@ptsolutions.com"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www.wolfpackvb.com/"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66"/>
        </a:solidFill>
        <a:effectLst/>
      </p:bgPr>
    </p:bg>
    <p:spTree>
      <p:nvGrpSpPr>
        <p:cNvPr id="1" name="Shape 71"/>
        <p:cNvGrpSpPr/>
        <p:nvPr/>
      </p:nvGrpSpPr>
      <p:grpSpPr>
        <a:xfrm>
          <a:off x="0" y="0"/>
          <a:ext cx="0" cy="0"/>
          <a:chOff x="0" y="0"/>
          <a:chExt cx="0" cy="0"/>
        </a:xfrm>
      </p:grpSpPr>
      <p:sp>
        <p:nvSpPr>
          <p:cNvPr id="72" name="Google Shape;72;p15"/>
          <p:cNvSpPr txBox="1">
            <a:spLocks noGrp="1"/>
          </p:cNvSpPr>
          <p:nvPr>
            <p:ph type="subTitle" idx="1"/>
          </p:nvPr>
        </p:nvSpPr>
        <p:spPr>
          <a:xfrm>
            <a:off x="3373752" y="4591374"/>
            <a:ext cx="3961500" cy="628500"/>
          </a:xfrm>
          <a:prstGeom prst="rect">
            <a:avLst/>
          </a:prstGeom>
          <a:noFill/>
          <a:ln>
            <a:noFill/>
          </a:ln>
        </p:spPr>
        <p:txBody>
          <a:bodyPr spcFirstLastPara="1" wrap="square" lIns="83425" tIns="41700" rIns="83425" bIns="41700" anchor="t" anchorCtr="0">
            <a:normAutofit/>
          </a:bodyPr>
          <a:lstStyle/>
          <a:p>
            <a:pPr marL="0" lvl="0" indent="0" algn="ctr" rtl="0">
              <a:lnSpc>
                <a:spcPct val="90000"/>
              </a:lnSpc>
              <a:spcBef>
                <a:spcPts val="0"/>
              </a:spcBef>
              <a:spcAft>
                <a:spcPts val="0"/>
              </a:spcAft>
              <a:buClr>
                <a:schemeClr val="lt1"/>
              </a:buClr>
              <a:buSzPts val="3300"/>
              <a:buFont typeface="Balthazar"/>
              <a:buNone/>
            </a:pPr>
            <a:endParaRPr sz="1200"/>
          </a:p>
        </p:txBody>
      </p:sp>
      <p:pic>
        <p:nvPicPr>
          <p:cNvPr id="73" name="Google Shape;73;p15"/>
          <p:cNvPicPr preferRelativeResize="0"/>
          <p:nvPr/>
        </p:nvPicPr>
        <p:blipFill rotWithShape="1">
          <a:blip r:embed="rId3">
            <a:alphaModFix/>
          </a:blip>
          <a:srcRect l="700" r="700"/>
          <a:stretch/>
        </p:blipFill>
        <p:spPr>
          <a:xfrm>
            <a:off x="543600" y="0"/>
            <a:ext cx="7896825" cy="514349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5"/>
          <p:cNvSpPr txBox="1">
            <a:spLocks noGrp="1"/>
          </p:cNvSpPr>
          <p:nvPr>
            <p:ph type="title"/>
          </p:nvPr>
        </p:nvSpPr>
        <p:spPr>
          <a:xfrm>
            <a:off x="141250" y="248166"/>
            <a:ext cx="7239000" cy="857100"/>
          </a:xfrm>
          <a:prstGeom prst="rect">
            <a:avLst/>
          </a:prstGeom>
          <a:noFill/>
          <a:ln>
            <a:noFill/>
          </a:ln>
        </p:spPr>
        <p:txBody>
          <a:bodyPr spcFirstLastPara="1" wrap="square" lIns="83425" tIns="41700" rIns="83425" bIns="41700" anchor="ctr" anchorCtr="0">
            <a:normAutofit/>
          </a:bodyPr>
          <a:lstStyle/>
          <a:p>
            <a:pPr marL="0" lvl="0" indent="0" algn="l" rtl="0">
              <a:spcBef>
                <a:spcPts val="0"/>
              </a:spcBef>
              <a:spcAft>
                <a:spcPts val="0"/>
              </a:spcAft>
              <a:buNone/>
            </a:pPr>
            <a:r>
              <a:rPr lang="en" sz="3600"/>
              <a:t>Transportation</a:t>
            </a:r>
            <a:endParaRPr sz="3600"/>
          </a:p>
        </p:txBody>
      </p:sp>
      <p:sp>
        <p:nvSpPr>
          <p:cNvPr id="138" name="Google Shape;138;p25"/>
          <p:cNvSpPr txBox="1">
            <a:spLocks noGrp="1"/>
          </p:cNvSpPr>
          <p:nvPr>
            <p:ph type="body" idx="1"/>
          </p:nvPr>
        </p:nvSpPr>
        <p:spPr>
          <a:xfrm>
            <a:off x="457500" y="1332125"/>
            <a:ext cx="8229000" cy="3317407"/>
          </a:xfrm>
          <a:prstGeom prst="rect">
            <a:avLst/>
          </a:prstGeom>
          <a:noFill/>
          <a:ln>
            <a:noFill/>
          </a:ln>
        </p:spPr>
        <p:txBody>
          <a:bodyPr spcFirstLastPara="1" wrap="square" lIns="83425" tIns="41700" rIns="83425" bIns="41700" anchor="t" anchorCtr="0">
            <a:spAutoFit/>
          </a:bodyPr>
          <a:lstStyle/>
          <a:p>
            <a:pPr marL="317500" lvl="0" indent="-127000" algn="l" rtl="0">
              <a:spcBef>
                <a:spcPts val="0"/>
              </a:spcBef>
              <a:spcAft>
                <a:spcPts val="0"/>
              </a:spcAft>
              <a:buClr>
                <a:schemeClr val="dk1"/>
              </a:buClr>
              <a:buSzPts val="2900"/>
              <a:buFont typeface="Arial"/>
              <a:buNone/>
            </a:pPr>
            <a:endParaRPr sz="1200" dirty="0">
              <a:solidFill>
                <a:schemeClr val="lt1"/>
              </a:solidFill>
            </a:endParaRPr>
          </a:p>
          <a:p>
            <a:pPr marL="457200" lvl="0" indent="-349250" algn="l" rtl="0">
              <a:spcBef>
                <a:spcPts val="600"/>
              </a:spcBef>
              <a:spcAft>
                <a:spcPts val="0"/>
              </a:spcAft>
              <a:buSzPts val="1900"/>
              <a:buChar char="●"/>
            </a:pPr>
            <a:r>
              <a:rPr lang="en" sz="1900" dirty="0">
                <a:solidFill>
                  <a:schemeClr val="dk1"/>
                </a:solidFill>
                <a:latin typeface="Oswald" panose="00000500000000000000" pitchFamily="2" charset="0"/>
              </a:rPr>
              <a:t>Each team’s transportation may look a little different.  </a:t>
            </a:r>
            <a:endParaRPr sz="1900" dirty="0">
              <a:solidFill>
                <a:schemeClr val="dk1"/>
              </a:solidFill>
              <a:latin typeface="Oswald" panose="00000500000000000000" pitchFamily="2" charset="0"/>
            </a:endParaRPr>
          </a:p>
          <a:p>
            <a:pPr marL="457200" lvl="0" indent="-349250" algn="l" rtl="0">
              <a:spcBef>
                <a:spcPts val="0"/>
              </a:spcBef>
              <a:spcAft>
                <a:spcPts val="0"/>
              </a:spcAft>
              <a:buClr>
                <a:schemeClr val="dk1"/>
              </a:buClr>
              <a:buSzPts val="1900"/>
              <a:buChar char="●"/>
            </a:pPr>
            <a:r>
              <a:rPr lang="en" sz="1900" dirty="0">
                <a:solidFill>
                  <a:schemeClr val="dk1"/>
                </a:solidFill>
                <a:latin typeface="Oswald" panose="00000500000000000000" pitchFamily="2" charset="0"/>
              </a:rPr>
              <a:t>Most players will need transport with a parent carpool</a:t>
            </a:r>
            <a:endParaRPr sz="1900" dirty="0">
              <a:solidFill>
                <a:schemeClr val="dk1"/>
              </a:solidFill>
              <a:latin typeface="Oswald" panose="00000500000000000000" pitchFamily="2" charset="0"/>
            </a:endParaRPr>
          </a:p>
          <a:p>
            <a:pPr marL="457200" lvl="0" indent="-349250" algn="l" rtl="0">
              <a:spcBef>
                <a:spcPts val="0"/>
              </a:spcBef>
              <a:spcAft>
                <a:spcPts val="0"/>
              </a:spcAft>
              <a:buClr>
                <a:schemeClr val="dk1"/>
              </a:buClr>
              <a:buSzPts val="1900"/>
              <a:buChar char="●"/>
            </a:pPr>
            <a:r>
              <a:rPr lang="en" sz="1900" dirty="0">
                <a:solidFill>
                  <a:schemeClr val="dk1"/>
                </a:solidFill>
                <a:latin typeface="Oswald" panose="00000500000000000000" pitchFamily="2" charset="0"/>
              </a:rPr>
              <a:t>Players may drive themselves and family members ONLY.  </a:t>
            </a:r>
          </a:p>
          <a:p>
            <a:pPr marL="457200" lvl="0" indent="-349250" algn="l" rtl="0">
              <a:spcBef>
                <a:spcPts val="0"/>
              </a:spcBef>
              <a:spcAft>
                <a:spcPts val="0"/>
              </a:spcAft>
              <a:buClr>
                <a:schemeClr val="dk1"/>
              </a:buClr>
              <a:buSzPts val="1900"/>
              <a:buChar char="●"/>
            </a:pPr>
            <a:r>
              <a:rPr lang="en" sz="1900" dirty="0">
                <a:solidFill>
                  <a:schemeClr val="dk1"/>
                </a:solidFill>
                <a:latin typeface="Oswald" panose="00000500000000000000" pitchFamily="2" charset="0"/>
              </a:rPr>
              <a:t>There is a transportation permission slip inside of folders.</a:t>
            </a:r>
            <a:endParaRPr sz="1900" dirty="0">
              <a:solidFill>
                <a:schemeClr val="dk1"/>
              </a:solidFill>
              <a:latin typeface="Oswald" panose="00000500000000000000" pitchFamily="2" charset="0"/>
            </a:endParaRPr>
          </a:p>
          <a:p>
            <a:pPr marL="457200" lvl="0" indent="-381000" algn="l" rtl="0">
              <a:spcBef>
                <a:spcPts val="0"/>
              </a:spcBef>
              <a:spcAft>
                <a:spcPts val="0"/>
              </a:spcAft>
              <a:buClr>
                <a:srgbClr val="FFFFFF"/>
              </a:buClr>
              <a:buSzPts val="2400"/>
              <a:buChar char="●"/>
            </a:pPr>
            <a:r>
              <a:rPr lang="en" sz="2400" dirty="0">
                <a:solidFill>
                  <a:srgbClr val="FFFFFF"/>
                </a:solidFill>
                <a:latin typeface="Oswald" panose="00000500000000000000" pitchFamily="2" charset="0"/>
              </a:rPr>
              <a:t>Carpool is best!!</a:t>
            </a:r>
            <a:endParaRPr sz="2400" dirty="0">
              <a:solidFill>
                <a:srgbClr val="FFFFFF"/>
              </a:solidFill>
              <a:latin typeface="Oswald" panose="00000500000000000000" pitchFamily="2" charset="0"/>
            </a:endParaRPr>
          </a:p>
          <a:p>
            <a:pPr marL="457200" lvl="0" indent="-381000" algn="l" rtl="0">
              <a:spcBef>
                <a:spcPts val="0"/>
              </a:spcBef>
              <a:spcAft>
                <a:spcPts val="0"/>
              </a:spcAft>
              <a:buClr>
                <a:srgbClr val="FFFFFF"/>
              </a:buClr>
              <a:buSzPts val="2400"/>
              <a:buChar char="●"/>
            </a:pPr>
            <a:r>
              <a:rPr lang="en" sz="2400" dirty="0">
                <a:solidFill>
                  <a:srgbClr val="FFFFFF"/>
                </a:solidFill>
                <a:latin typeface="Oswald" panose="00000500000000000000" pitchFamily="2" charset="0"/>
              </a:rPr>
              <a:t>No student drivers with other players.</a:t>
            </a:r>
          </a:p>
          <a:p>
            <a:pPr marL="76200" lvl="0" indent="0" algn="l" rtl="0">
              <a:spcBef>
                <a:spcPts val="0"/>
              </a:spcBef>
              <a:spcAft>
                <a:spcPts val="0"/>
              </a:spcAft>
              <a:buClr>
                <a:srgbClr val="FFFFFF"/>
              </a:buClr>
              <a:buSzPts val="2400"/>
              <a:buNone/>
            </a:pPr>
            <a:endParaRPr sz="2400" dirty="0">
              <a:solidFill>
                <a:srgbClr val="FFFFFF"/>
              </a:solidFill>
            </a:endParaRPr>
          </a:p>
          <a:p>
            <a:pPr marL="457200" lvl="0" indent="0" algn="l" rtl="0">
              <a:spcBef>
                <a:spcPts val="600"/>
              </a:spcBef>
              <a:spcAft>
                <a:spcPts val="0"/>
              </a:spcAft>
              <a:buNone/>
            </a:pPr>
            <a:endParaRPr sz="1400" dirty="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6"/>
          <p:cNvSpPr txBox="1">
            <a:spLocks noGrp="1"/>
          </p:cNvSpPr>
          <p:nvPr>
            <p:ph type="title"/>
          </p:nvPr>
        </p:nvSpPr>
        <p:spPr>
          <a:xfrm>
            <a:off x="457489" y="206499"/>
            <a:ext cx="8229022" cy="857250"/>
          </a:xfrm>
          <a:prstGeom prst="rect">
            <a:avLst/>
          </a:prstGeom>
          <a:noFill/>
          <a:ln>
            <a:noFill/>
          </a:ln>
        </p:spPr>
        <p:txBody>
          <a:bodyPr spcFirstLastPara="1" wrap="square" lIns="83425" tIns="41700" rIns="83425" bIns="41700" anchor="ctr" anchorCtr="0">
            <a:normAutofit/>
          </a:bodyPr>
          <a:lstStyle/>
          <a:p>
            <a:pPr marL="0" lvl="0" indent="0" algn="l" rtl="0">
              <a:spcBef>
                <a:spcPts val="0"/>
              </a:spcBef>
              <a:spcAft>
                <a:spcPts val="0"/>
              </a:spcAft>
              <a:buNone/>
            </a:pPr>
            <a:r>
              <a:rPr lang="en" sz="3600"/>
              <a:t>Fall Break</a:t>
            </a:r>
            <a:endParaRPr sz="3600"/>
          </a:p>
        </p:txBody>
      </p:sp>
      <p:sp>
        <p:nvSpPr>
          <p:cNvPr id="144" name="Google Shape;144;p26"/>
          <p:cNvSpPr txBox="1">
            <a:spLocks noGrp="1"/>
          </p:cNvSpPr>
          <p:nvPr>
            <p:ph type="body" idx="1"/>
          </p:nvPr>
        </p:nvSpPr>
        <p:spPr>
          <a:xfrm>
            <a:off x="484909" y="1017984"/>
            <a:ext cx="8229022" cy="3394397"/>
          </a:xfrm>
          <a:prstGeom prst="rect">
            <a:avLst/>
          </a:prstGeom>
          <a:noFill/>
          <a:ln>
            <a:noFill/>
          </a:ln>
        </p:spPr>
        <p:txBody>
          <a:bodyPr spcFirstLastPara="1" wrap="square" lIns="83425" tIns="41700" rIns="83425" bIns="41700" anchor="t" anchorCtr="0">
            <a:normAutofit/>
          </a:bodyPr>
          <a:lstStyle/>
          <a:p>
            <a:pPr marL="317500" lvl="0" indent="-266700" algn="l" rtl="0">
              <a:spcBef>
                <a:spcPts val="0"/>
              </a:spcBef>
              <a:spcAft>
                <a:spcPts val="0"/>
              </a:spcAft>
              <a:buClr>
                <a:schemeClr val="dk1"/>
              </a:buClr>
              <a:buSzPts val="1800"/>
              <a:buFont typeface="Oswald"/>
              <a:buChar char="●"/>
            </a:pPr>
            <a:r>
              <a:rPr lang="en-US" dirty="0">
                <a:latin typeface="Oswald"/>
                <a:ea typeface="Oswald"/>
                <a:cs typeface="Oswald"/>
                <a:sym typeface="Oswald"/>
              </a:rPr>
              <a:t>There are no matches scheduled for any High School teams during the September fall break.</a:t>
            </a:r>
          </a:p>
          <a:p>
            <a:pPr marL="317500" lvl="0" indent="-266700" algn="l" rtl="0">
              <a:spcBef>
                <a:spcPts val="0"/>
              </a:spcBef>
              <a:spcAft>
                <a:spcPts val="0"/>
              </a:spcAft>
              <a:buClr>
                <a:schemeClr val="dk1"/>
              </a:buClr>
              <a:buSzPts val="1800"/>
              <a:buFont typeface="Oswald"/>
              <a:buChar char="●"/>
            </a:pPr>
            <a:r>
              <a:rPr lang="en-US" dirty="0">
                <a:latin typeface="Oswald"/>
                <a:ea typeface="Oswald"/>
                <a:cs typeface="Oswald"/>
                <a:sym typeface="Oswald"/>
              </a:rPr>
              <a:t>Middle School will have a tournament the weekend before Fall Break September 23</a:t>
            </a:r>
            <a:r>
              <a:rPr lang="en-US" baseline="30000" dirty="0">
                <a:latin typeface="Oswald"/>
                <a:ea typeface="Oswald"/>
                <a:cs typeface="Oswald"/>
                <a:sym typeface="Oswald"/>
              </a:rPr>
              <a:t>rd.</a:t>
            </a:r>
            <a:r>
              <a:rPr lang="en-US" dirty="0">
                <a:latin typeface="Oswald"/>
                <a:ea typeface="Oswald"/>
                <a:cs typeface="Oswald"/>
                <a:sym typeface="Oswald"/>
              </a:rPr>
              <a:t> </a:t>
            </a:r>
          </a:p>
          <a:p>
            <a:pPr marL="317500" lvl="0" indent="-152400" algn="l" rtl="0">
              <a:spcBef>
                <a:spcPts val="500"/>
              </a:spcBef>
              <a:spcAft>
                <a:spcPts val="0"/>
              </a:spcAft>
              <a:buClr>
                <a:schemeClr val="dk1"/>
              </a:buClr>
              <a:buSzPts val="2600"/>
              <a:buFont typeface="Arial"/>
              <a:buNone/>
            </a:pPr>
            <a:endParaRPr dirty="0">
              <a:latin typeface="Oswald"/>
              <a:ea typeface="Oswald"/>
              <a:cs typeface="Oswald"/>
              <a:sym typeface="Oswald"/>
            </a:endParaRPr>
          </a:p>
          <a:p>
            <a:pPr marL="0" lvl="0" indent="0" algn="l" rtl="0">
              <a:spcBef>
                <a:spcPts val="500"/>
              </a:spcBef>
              <a:spcAft>
                <a:spcPts val="0"/>
              </a:spcAft>
              <a:buClr>
                <a:schemeClr val="dk1"/>
              </a:buClr>
              <a:buSzPts val="2600"/>
              <a:buFont typeface="Arial"/>
              <a:buNone/>
            </a:pPr>
            <a:endParaRPr dirty="0">
              <a:latin typeface="Oswald"/>
              <a:ea typeface="Oswald"/>
              <a:cs typeface="Oswald"/>
              <a:sym typeface="Oswald"/>
            </a:endParaRPr>
          </a:p>
          <a:p>
            <a:pPr marL="0" lvl="0" indent="0" algn="l" rtl="0">
              <a:spcBef>
                <a:spcPts val="500"/>
              </a:spcBef>
              <a:spcAft>
                <a:spcPts val="0"/>
              </a:spcAft>
              <a:buClr>
                <a:schemeClr val="dk1"/>
              </a:buClr>
              <a:buSzPts val="2600"/>
              <a:buFont typeface="Arial"/>
              <a:buNone/>
            </a:pPr>
            <a:endParaRPr sz="2600" dirty="0"/>
          </a:p>
          <a:p>
            <a:pPr marL="0" lvl="0" indent="0" algn="l" rtl="0">
              <a:spcBef>
                <a:spcPts val="500"/>
              </a:spcBef>
              <a:spcAft>
                <a:spcPts val="0"/>
              </a:spcAft>
              <a:buClr>
                <a:schemeClr val="dk1"/>
              </a:buClr>
              <a:buSzPts val="2600"/>
              <a:buFont typeface="Arial"/>
              <a:buNone/>
            </a:pPr>
            <a:endParaRPr sz="2600" dirty="0"/>
          </a:p>
          <a:p>
            <a:pPr marL="0" lvl="0" indent="0" algn="l" rtl="0">
              <a:spcBef>
                <a:spcPts val="500"/>
              </a:spcBef>
              <a:spcAft>
                <a:spcPts val="0"/>
              </a:spcAft>
              <a:buClr>
                <a:schemeClr val="dk1"/>
              </a:buClr>
              <a:buSzPts val="2600"/>
              <a:buFont typeface="Arial"/>
              <a:buNone/>
            </a:pPr>
            <a:endParaRPr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9"/>
          <p:cNvSpPr txBox="1">
            <a:spLocks noGrp="1"/>
          </p:cNvSpPr>
          <p:nvPr>
            <p:ph type="title"/>
          </p:nvPr>
        </p:nvSpPr>
        <p:spPr>
          <a:xfrm>
            <a:off x="61507" y="107138"/>
            <a:ext cx="8229000" cy="857100"/>
          </a:xfrm>
          <a:prstGeom prst="rect">
            <a:avLst/>
          </a:prstGeom>
          <a:noFill/>
          <a:ln>
            <a:noFill/>
          </a:ln>
        </p:spPr>
        <p:txBody>
          <a:bodyPr spcFirstLastPara="1" wrap="square" lIns="83425" tIns="41700" rIns="83425" bIns="41700" anchor="ctr" anchorCtr="0">
            <a:normAutofit/>
          </a:bodyPr>
          <a:lstStyle/>
          <a:p>
            <a:pPr marL="0" lvl="0" indent="0" algn="l" rtl="0">
              <a:spcBef>
                <a:spcPts val="0"/>
              </a:spcBef>
              <a:spcAft>
                <a:spcPts val="0"/>
              </a:spcAft>
              <a:buNone/>
            </a:pPr>
            <a:r>
              <a:rPr lang="en" sz="3600"/>
              <a:t>Line Judges/Score Keepers</a:t>
            </a:r>
            <a:endParaRPr sz="3600"/>
          </a:p>
        </p:txBody>
      </p:sp>
      <p:sp>
        <p:nvSpPr>
          <p:cNvPr id="162" name="Google Shape;162;p29"/>
          <p:cNvSpPr txBox="1">
            <a:spLocks noGrp="1"/>
          </p:cNvSpPr>
          <p:nvPr>
            <p:ph type="body" idx="1"/>
          </p:nvPr>
        </p:nvSpPr>
        <p:spPr>
          <a:xfrm>
            <a:off x="111055" y="818447"/>
            <a:ext cx="8229000" cy="3394500"/>
          </a:xfrm>
          <a:prstGeom prst="rect">
            <a:avLst/>
          </a:prstGeom>
          <a:noFill/>
          <a:ln>
            <a:noFill/>
          </a:ln>
        </p:spPr>
        <p:txBody>
          <a:bodyPr spcFirstLastPara="1" wrap="square" lIns="83425" tIns="41700" rIns="83425" bIns="41700" anchor="t" anchorCtr="0">
            <a:normAutofit/>
          </a:bodyPr>
          <a:lstStyle/>
          <a:p>
            <a:pPr marL="317500" lvl="0" indent="-304800" algn="l" rtl="0">
              <a:spcBef>
                <a:spcPts val="0"/>
              </a:spcBef>
              <a:spcAft>
                <a:spcPts val="0"/>
              </a:spcAft>
              <a:buClr>
                <a:schemeClr val="dk1"/>
              </a:buClr>
              <a:buSzPts val="1800"/>
              <a:buFont typeface="Oswald"/>
              <a:buChar char="●"/>
            </a:pPr>
            <a:r>
              <a:rPr lang="en" dirty="0">
                <a:latin typeface="Oswald"/>
                <a:ea typeface="Oswald"/>
                <a:cs typeface="Oswald"/>
                <a:sym typeface="Oswald"/>
              </a:rPr>
              <a:t>Each parent is going to be responsible for working a game night as a lines judge (unless anyone wants to volunteer to be a permanent line judge)</a:t>
            </a:r>
            <a:endParaRPr dirty="0">
              <a:latin typeface="Oswald"/>
              <a:ea typeface="Oswald"/>
              <a:cs typeface="Oswald"/>
              <a:sym typeface="Oswald"/>
            </a:endParaRPr>
          </a:p>
          <a:p>
            <a:pPr marL="317500" lvl="0" indent="-304800" algn="l" rtl="0">
              <a:spcBef>
                <a:spcPts val="400"/>
              </a:spcBef>
              <a:spcAft>
                <a:spcPts val="0"/>
              </a:spcAft>
              <a:buClr>
                <a:schemeClr val="dk1"/>
              </a:buClr>
              <a:buSzPts val="1800"/>
              <a:buFont typeface="Oswald"/>
              <a:buChar char="●"/>
            </a:pPr>
            <a:r>
              <a:rPr lang="en" dirty="0">
                <a:latin typeface="Oswald"/>
                <a:ea typeface="Oswald"/>
                <a:cs typeface="Oswald"/>
                <a:sym typeface="Oswald"/>
              </a:rPr>
              <a:t>Prevents us from having our athletes doing it and avoids us having to forfeit</a:t>
            </a:r>
            <a:endParaRPr dirty="0">
              <a:latin typeface="Oswald"/>
              <a:ea typeface="Oswald"/>
              <a:cs typeface="Oswald"/>
              <a:sym typeface="Oswald"/>
            </a:endParaRPr>
          </a:p>
          <a:p>
            <a:pPr marL="317500" lvl="0" indent="-304800" algn="l" rtl="0">
              <a:spcBef>
                <a:spcPts val="400"/>
              </a:spcBef>
              <a:spcAft>
                <a:spcPts val="0"/>
              </a:spcAft>
              <a:buClr>
                <a:schemeClr val="dk1"/>
              </a:buClr>
              <a:buSzPts val="1800"/>
              <a:buFont typeface="Oswald"/>
              <a:buChar char="●"/>
            </a:pPr>
            <a:r>
              <a:rPr lang="en" dirty="0">
                <a:latin typeface="Oswald"/>
                <a:ea typeface="Oswald"/>
                <a:cs typeface="Oswald"/>
                <a:sym typeface="Oswald"/>
              </a:rPr>
              <a:t>Each parent is responsible for their night and for knowing the rules.</a:t>
            </a:r>
            <a:endParaRPr dirty="0">
              <a:latin typeface="Oswald"/>
              <a:ea typeface="Oswald"/>
              <a:cs typeface="Oswald"/>
              <a:sym typeface="Oswald"/>
            </a:endParaRPr>
          </a:p>
          <a:p>
            <a:pPr marL="317500" lvl="0" indent="-304800" algn="l" rtl="0">
              <a:spcBef>
                <a:spcPts val="400"/>
              </a:spcBef>
              <a:spcAft>
                <a:spcPts val="0"/>
              </a:spcAft>
              <a:buClr>
                <a:schemeClr val="dk1"/>
              </a:buClr>
              <a:buSzPts val="1800"/>
              <a:buFont typeface="Oswald"/>
              <a:buChar char="●"/>
            </a:pPr>
            <a:r>
              <a:rPr lang="en" dirty="0">
                <a:latin typeface="Oswald"/>
                <a:ea typeface="Oswald"/>
                <a:cs typeface="Oswald"/>
                <a:sym typeface="Oswald"/>
              </a:rPr>
              <a:t>When you volunteer, you will get in free to game that night… (Home &amp; Away)</a:t>
            </a:r>
            <a:endParaRPr dirty="0">
              <a:latin typeface="Oswald"/>
              <a:ea typeface="Oswald"/>
              <a:cs typeface="Oswald"/>
              <a:sym typeface="Oswald"/>
            </a:endParaRPr>
          </a:p>
          <a:p>
            <a:pPr marL="317500" lvl="0" indent="-317500" algn="l" rtl="0">
              <a:spcBef>
                <a:spcPts val="400"/>
              </a:spcBef>
              <a:spcAft>
                <a:spcPts val="0"/>
              </a:spcAft>
              <a:buClr>
                <a:schemeClr val="dk1"/>
              </a:buClr>
              <a:buSzPts val="2000"/>
              <a:buFont typeface="Arial"/>
              <a:buChar char="●"/>
            </a:pPr>
            <a:r>
              <a:rPr lang="en" dirty="0">
                <a:latin typeface="Oswald"/>
                <a:ea typeface="Oswald"/>
                <a:cs typeface="Oswald"/>
                <a:sym typeface="Oswald"/>
              </a:rPr>
              <a:t>Also need scorekeepers &amp; libero trackers. Both are needed in order to not forfeit games. We can train you if you are unsure of how to do it. </a:t>
            </a:r>
            <a:endParaRPr dirty="0">
              <a:latin typeface="Oswald"/>
              <a:ea typeface="Oswald"/>
              <a:cs typeface="Oswald"/>
              <a:sym typeface="Oswald"/>
            </a:endParaRPr>
          </a:p>
          <a:p>
            <a:pPr marL="317500" lvl="0" indent="-190500" algn="l" rtl="0">
              <a:spcBef>
                <a:spcPts val="400"/>
              </a:spcBef>
              <a:spcAft>
                <a:spcPts val="0"/>
              </a:spcAft>
              <a:buClr>
                <a:schemeClr val="dk1"/>
              </a:buClr>
              <a:buSzPts val="2000"/>
              <a:buFont typeface="Arial"/>
              <a:buNone/>
            </a:pPr>
            <a:endParaRPr sz="2000" dirty="0"/>
          </a:p>
        </p:txBody>
      </p:sp>
      <p:pic>
        <p:nvPicPr>
          <p:cNvPr id="163" name="Google Shape;163;p29" descr="http://www.taylorcointl.com/images/Soccer%20Shoes/OfficialsUniforms.jpg"/>
          <p:cNvPicPr preferRelativeResize="0"/>
          <p:nvPr/>
        </p:nvPicPr>
        <p:blipFill rotWithShape="1">
          <a:blip r:embed="rId3">
            <a:alphaModFix/>
          </a:blip>
          <a:srcRect/>
          <a:stretch/>
        </p:blipFill>
        <p:spPr>
          <a:xfrm>
            <a:off x="3873170" y="3644706"/>
            <a:ext cx="861715" cy="113853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0"/>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Booster Club Information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1"/>
          <p:cNvSpPr txBox="1">
            <a:spLocks noGrp="1"/>
          </p:cNvSpPr>
          <p:nvPr>
            <p:ph type="title"/>
          </p:nvPr>
        </p:nvSpPr>
        <p:spPr>
          <a:xfrm>
            <a:off x="311700" y="2006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New Officer Nominations</a:t>
            </a:r>
            <a:endParaRPr/>
          </a:p>
        </p:txBody>
      </p:sp>
      <p:sp>
        <p:nvSpPr>
          <p:cNvPr id="174" name="Google Shape;174;p31"/>
          <p:cNvSpPr txBox="1">
            <a:spLocks noGrp="1"/>
          </p:cNvSpPr>
          <p:nvPr>
            <p:ph type="body" idx="1"/>
          </p:nvPr>
        </p:nvSpPr>
        <p:spPr>
          <a:xfrm>
            <a:off x="461675" y="1300950"/>
            <a:ext cx="7030500" cy="2541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latin typeface="Oswald"/>
                <a:ea typeface="Oswald"/>
                <a:cs typeface="Oswald"/>
                <a:sym typeface="Oswald"/>
              </a:rPr>
              <a:t>Vote on ByLaws</a:t>
            </a:r>
          </a:p>
          <a:p>
            <a:pPr marL="0" lvl="0" indent="0" algn="l" rtl="0">
              <a:spcBef>
                <a:spcPts val="0"/>
              </a:spcBef>
              <a:spcAft>
                <a:spcPts val="1200"/>
              </a:spcAft>
              <a:buNone/>
            </a:pPr>
            <a:r>
              <a:rPr lang="en" dirty="0">
                <a:latin typeface="Oswald"/>
                <a:ea typeface="Oswald"/>
                <a:cs typeface="Oswald"/>
                <a:sym typeface="Oswald"/>
              </a:rPr>
              <a:t>We will vote on board members.</a:t>
            </a:r>
            <a:endParaRPr dirty="0">
              <a:latin typeface="Oswald"/>
              <a:ea typeface="Oswald"/>
              <a:cs typeface="Oswald"/>
              <a:sym typeface="Oswa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2B602-4E10-59A3-2A9E-E19DE7F1BF49}"/>
              </a:ext>
            </a:extLst>
          </p:cNvPr>
          <p:cNvSpPr>
            <a:spLocks noGrp="1"/>
          </p:cNvSpPr>
          <p:nvPr>
            <p:ph type="title"/>
          </p:nvPr>
        </p:nvSpPr>
        <p:spPr/>
        <p:txBody>
          <a:bodyPr>
            <a:normAutofit fontScale="90000"/>
          </a:bodyPr>
          <a:lstStyle/>
          <a:p>
            <a:r>
              <a:rPr lang="en-US" dirty="0"/>
              <a:t>Player Dues</a:t>
            </a:r>
          </a:p>
        </p:txBody>
      </p:sp>
      <p:sp>
        <p:nvSpPr>
          <p:cNvPr id="3" name="Text Placeholder 2">
            <a:extLst>
              <a:ext uri="{FF2B5EF4-FFF2-40B4-BE49-F238E27FC236}">
                <a16:creationId xmlns:a16="http://schemas.microsoft.com/office/drawing/2014/main" id="{15F2B39C-C671-902C-8554-92491C8C242A}"/>
              </a:ext>
            </a:extLst>
          </p:cNvPr>
          <p:cNvSpPr>
            <a:spLocks noGrp="1"/>
          </p:cNvSpPr>
          <p:nvPr>
            <p:ph type="body" idx="1"/>
          </p:nvPr>
        </p:nvSpPr>
        <p:spPr/>
        <p:txBody>
          <a:bodyPr/>
          <a:lstStyle/>
          <a:p>
            <a:r>
              <a:rPr lang="en-US" dirty="0"/>
              <a:t>Middle School</a:t>
            </a:r>
          </a:p>
          <a:p>
            <a:pPr marL="114300" indent="0">
              <a:buNone/>
            </a:pPr>
            <a:r>
              <a:rPr lang="en-US" dirty="0"/>
              <a:t>$500 </a:t>
            </a:r>
          </a:p>
          <a:p>
            <a:endParaRPr lang="en-US" dirty="0"/>
          </a:p>
          <a:p>
            <a:r>
              <a:rPr lang="en-US" dirty="0"/>
              <a:t>High School </a:t>
            </a:r>
          </a:p>
          <a:p>
            <a:pPr marL="114300" indent="0">
              <a:buNone/>
            </a:pPr>
            <a:r>
              <a:rPr lang="en-US" dirty="0"/>
              <a:t>$675</a:t>
            </a:r>
          </a:p>
          <a:p>
            <a:pPr marL="114300" indent="0">
              <a:buNone/>
            </a:pPr>
            <a:endParaRPr lang="en-US" dirty="0"/>
          </a:p>
          <a:p>
            <a:pPr marL="114300" indent="0">
              <a:buNone/>
            </a:pPr>
            <a:r>
              <a:rPr lang="en-US" dirty="0"/>
              <a:t>DUE TODAY…</a:t>
            </a:r>
          </a:p>
        </p:txBody>
      </p:sp>
    </p:spTree>
    <p:extLst>
      <p:ext uri="{BB962C8B-B14F-4D97-AF65-F5344CB8AC3E}">
        <p14:creationId xmlns:p14="http://schemas.microsoft.com/office/powerpoint/2010/main" val="620434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2"/>
          <p:cNvSpPr txBox="1">
            <a:spLocks noGrp="1"/>
          </p:cNvSpPr>
          <p:nvPr>
            <p:ph type="title"/>
          </p:nvPr>
        </p:nvSpPr>
        <p:spPr>
          <a:xfrm>
            <a:off x="311700" y="1774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600"/>
              <a:t>Uniform/Player Pack : High School	</a:t>
            </a:r>
            <a:endParaRPr sz="3600"/>
          </a:p>
        </p:txBody>
      </p:sp>
      <p:sp>
        <p:nvSpPr>
          <p:cNvPr id="180" name="Google Shape;180;p32"/>
          <p:cNvSpPr txBox="1">
            <a:spLocks noGrp="1"/>
          </p:cNvSpPr>
          <p:nvPr>
            <p:ph type="body" idx="1"/>
          </p:nvPr>
        </p:nvSpPr>
        <p:spPr>
          <a:xfrm>
            <a:off x="311700" y="750100"/>
            <a:ext cx="8520600" cy="4289400"/>
          </a:xfrm>
          <a:prstGeom prst="rect">
            <a:avLst/>
          </a:prstGeom>
        </p:spPr>
        <p:txBody>
          <a:bodyPr spcFirstLastPara="1" wrap="square" lIns="91425" tIns="91425" rIns="91425" bIns="91425" anchor="t" anchorCtr="0">
            <a:normAutofit/>
          </a:bodyPr>
          <a:lstStyle/>
          <a:p>
            <a:pPr marL="457200" lvl="0" indent="-330200" algn="l" rtl="0">
              <a:spcBef>
                <a:spcPts val="0"/>
              </a:spcBef>
              <a:spcAft>
                <a:spcPts val="0"/>
              </a:spcAft>
              <a:buSzPts val="1600"/>
              <a:buFont typeface="Oswald"/>
              <a:buChar char="●"/>
            </a:pPr>
            <a:r>
              <a:rPr lang="en" sz="1600" dirty="0">
                <a:latin typeface="Oswald"/>
                <a:ea typeface="Oswald"/>
                <a:cs typeface="Oswald"/>
                <a:sym typeface="Oswald"/>
              </a:rPr>
              <a:t>All jerseys must be returned at the conclusion of the season.</a:t>
            </a:r>
            <a:endParaRPr sz="1600" dirty="0">
              <a:latin typeface="Oswald"/>
              <a:ea typeface="Oswald"/>
              <a:cs typeface="Oswald"/>
              <a:sym typeface="Oswald"/>
            </a:endParaRPr>
          </a:p>
          <a:p>
            <a:pPr marL="457200" lvl="0" indent="-330200" algn="l" rtl="0">
              <a:spcBef>
                <a:spcPts val="0"/>
              </a:spcBef>
              <a:spcAft>
                <a:spcPts val="0"/>
              </a:spcAft>
              <a:buSzPts val="1600"/>
              <a:buFont typeface="Oswald"/>
              <a:buChar char="●"/>
            </a:pPr>
            <a:r>
              <a:rPr lang="en" sz="1600" dirty="0">
                <a:latin typeface="Oswald"/>
                <a:ea typeface="Oswald"/>
                <a:cs typeface="Oswald"/>
                <a:sym typeface="Oswald"/>
              </a:rPr>
              <a:t>Player Pack:</a:t>
            </a:r>
            <a:endParaRPr sz="1600" dirty="0">
              <a:latin typeface="Oswald"/>
              <a:ea typeface="Oswald"/>
              <a:cs typeface="Oswald"/>
              <a:sym typeface="Oswald"/>
            </a:endParaRPr>
          </a:p>
          <a:p>
            <a:pPr marL="914400" lvl="1" indent="-304800" algn="l" rtl="0">
              <a:spcBef>
                <a:spcPts val="0"/>
              </a:spcBef>
              <a:spcAft>
                <a:spcPts val="0"/>
              </a:spcAft>
              <a:buSzPts val="1200"/>
              <a:buFont typeface="Oswald"/>
              <a:buChar char="○"/>
            </a:pPr>
            <a:r>
              <a:rPr lang="en" sz="1200" dirty="0">
                <a:latin typeface="Oswald"/>
                <a:ea typeface="Oswald"/>
                <a:cs typeface="Oswald"/>
                <a:sym typeface="Oswald"/>
              </a:rPr>
              <a:t>Spandex (2 pair)</a:t>
            </a:r>
            <a:endParaRPr sz="1200" dirty="0">
              <a:latin typeface="Oswald"/>
              <a:ea typeface="Oswald"/>
              <a:cs typeface="Oswald"/>
              <a:sym typeface="Oswald"/>
            </a:endParaRPr>
          </a:p>
          <a:p>
            <a:pPr marL="914400" lvl="1" indent="-304800" algn="l" rtl="0">
              <a:spcBef>
                <a:spcPts val="0"/>
              </a:spcBef>
              <a:spcAft>
                <a:spcPts val="0"/>
              </a:spcAft>
              <a:buSzPts val="1200"/>
              <a:buFont typeface="Oswald"/>
              <a:buChar char="○"/>
            </a:pPr>
            <a:r>
              <a:rPr lang="en" sz="1200" dirty="0">
                <a:latin typeface="Oswald"/>
                <a:ea typeface="Oswald"/>
                <a:cs typeface="Oswald"/>
                <a:sym typeface="Oswald"/>
              </a:rPr>
              <a:t>Sweatshirt</a:t>
            </a:r>
            <a:endParaRPr sz="1200" dirty="0">
              <a:latin typeface="Oswald"/>
              <a:ea typeface="Oswald"/>
              <a:cs typeface="Oswald"/>
              <a:sym typeface="Oswald"/>
            </a:endParaRPr>
          </a:p>
          <a:p>
            <a:pPr marL="914400" lvl="1" indent="-304800" algn="l" rtl="0">
              <a:spcBef>
                <a:spcPts val="0"/>
              </a:spcBef>
              <a:spcAft>
                <a:spcPts val="0"/>
              </a:spcAft>
              <a:buSzPts val="1200"/>
              <a:buFont typeface="Oswald"/>
              <a:buChar char="○"/>
            </a:pPr>
            <a:r>
              <a:rPr lang="en" sz="1200" dirty="0">
                <a:latin typeface="Oswald"/>
                <a:ea typeface="Oswald"/>
                <a:cs typeface="Oswald"/>
                <a:sym typeface="Oswald"/>
              </a:rPr>
              <a:t>2 Warm up shirt (long sleeve)</a:t>
            </a:r>
            <a:endParaRPr sz="1200" dirty="0">
              <a:latin typeface="Oswald"/>
              <a:ea typeface="Oswald"/>
              <a:cs typeface="Oswald"/>
              <a:sym typeface="Oswald"/>
            </a:endParaRPr>
          </a:p>
          <a:p>
            <a:pPr marL="914400" lvl="1" indent="-304800" algn="l" rtl="0">
              <a:spcBef>
                <a:spcPts val="0"/>
              </a:spcBef>
              <a:spcAft>
                <a:spcPts val="0"/>
              </a:spcAft>
              <a:buSzPts val="1200"/>
              <a:buFont typeface="Oswald"/>
              <a:buChar char="○"/>
            </a:pPr>
            <a:r>
              <a:rPr lang="en" sz="1200" dirty="0">
                <a:latin typeface="Oswald"/>
                <a:ea typeface="Oswald"/>
                <a:cs typeface="Oswald"/>
                <a:sym typeface="Oswald"/>
              </a:rPr>
              <a:t>Cover up shorts</a:t>
            </a:r>
            <a:endParaRPr sz="1200" dirty="0">
              <a:latin typeface="Oswald"/>
              <a:ea typeface="Oswald"/>
              <a:cs typeface="Oswald"/>
              <a:sym typeface="Oswald"/>
            </a:endParaRPr>
          </a:p>
          <a:p>
            <a:pPr marL="914400" lvl="1" indent="-304800" algn="l" rtl="0">
              <a:spcBef>
                <a:spcPts val="0"/>
              </a:spcBef>
              <a:spcAft>
                <a:spcPts val="0"/>
              </a:spcAft>
              <a:buSzPts val="1200"/>
              <a:buFont typeface="Oswald"/>
              <a:buChar char="○"/>
            </a:pPr>
            <a:r>
              <a:rPr lang="en" sz="1200" dirty="0">
                <a:latin typeface="Oswald"/>
                <a:ea typeface="Oswald"/>
                <a:cs typeface="Oswald"/>
                <a:sym typeface="Oswald"/>
              </a:rPr>
              <a:t>Socks</a:t>
            </a:r>
            <a:endParaRPr sz="1200" dirty="0">
              <a:latin typeface="Oswald"/>
              <a:ea typeface="Oswald"/>
              <a:cs typeface="Oswald"/>
              <a:sym typeface="Oswald"/>
            </a:endParaRPr>
          </a:p>
          <a:p>
            <a:pPr marL="914400" lvl="1" indent="-304800" algn="l" rtl="0">
              <a:spcBef>
                <a:spcPts val="0"/>
              </a:spcBef>
              <a:spcAft>
                <a:spcPts val="0"/>
              </a:spcAft>
              <a:buSzPts val="1200"/>
              <a:buFont typeface="Oswald"/>
              <a:buChar char="○"/>
            </a:pPr>
            <a:r>
              <a:rPr lang="en" sz="1200" dirty="0">
                <a:latin typeface="Oswald"/>
                <a:ea typeface="Oswald"/>
                <a:cs typeface="Oswald"/>
                <a:sym typeface="Oswald"/>
              </a:rPr>
              <a:t>Pre-game meals</a:t>
            </a:r>
            <a:endParaRPr sz="1200" dirty="0">
              <a:latin typeface="Oswald"/>
              <a:ea typeface="Oswald"/>
              <a:cs typeface="Oswald"/>
              <a:sym typeface="Oswald"/>
            </a:endParaRPr>
          </a:p>
          <a:p>
            <a:pPr marL="914400" lvl="1" indent="-304800" algn="l" rtl="0">
              <a:spcBef>
                <a:spcPts val="0"/>
              </a:spcBef>
              <a:spcAft>
                <a:spcPts val="0"/>
              </a:spcAft>
              <a:buSzPts val="1200"/>
              <a:buFont typeface="Oswald"/>
              <a:buChar char="○"/>
            </a:pPr>
            <a:r>
              <a:rPr lang="en" sz="1200" dirty="0">
                <a:latin typeface="Oswald"/>
                <a:ea typeface="Oswald"/>
                <a:cs typeface="Oswald"/>
                <a:sym typeface="Oswald"/>
              </a:rPr>
              <a:t>Tournament fees</a:t>
            </a:r>
            <a:endParaRPr sz="1200" dirty="0">
              <a:latin typeface="Oswald"/>
              <a:ea typeface="Oswald"/>
              <a:cs typeface="Oswald"/>
              <a:sym typeface="Oswald"/>
            </a:endParaRPr>
          </a:p>
          <a:p>
            <a:pPr marL="914400" lvl="1" indent="-304800" algn="l" rtl="0">
              <a:spcBef>
                <a:spcPts val="0"/>
              </a:spcBef>
              <a:spcAft>
                <a:spcPts val="0"/>
              </a:spcAft>
              <a:buSzPts val="1200"/>
              <a:buFont typeface="Oswald"/>
              <a:buChar char="○"/>
            </a:pPr>
            <a:r>
              <a:rPr lang="en" sz="1200" dirty="0">
                <a:latin typeface="Oswald"/>
                <a:ea typeface="Oswald"/>
                <a:cs typeface="Oswald"/>
                <a:sym typeface="Oswald"/>
              </a:rPr>
              <a:t>Senior Night dinner</a:t>
            </a:r>
            <a:endParaRPr sz="1200" dirty="0">
              <a:latin typeface="Oswald"/>
              <a:ea typeface="Oswald"/>
              <a:cs typeface="Oswald"/>
              <a:sym typeface="Oswald"/>
            </a:endParaRPr>
          </a:p>
          <a:p>
            <a:pPr marL="914400" lvl="1" indent="-304800" algn="l" rtl="0">
              <a:spcBef>
                <a:spcPts val="0"/>
              </a:spcBef>
              <a:spcAft>
                <a:spcPts val="0"/>
              </a:spcAft>
              <a:buSzPts val="1200"/>
              <a:buFont typeface="Oswald"/>
              <a:buChar char="○"/>
            </a:pPr>
            <a:r>
              <a:rPr lang="en" sz="1200" dirty="0">
                <a:latin typeface="Oswald"/>
                <a:ea typeface="Oswald"/>
                <a:cs typeface="Oswald"/>
                <a:sym typeface="Oswald"/>
              </a:rPr>
              <a:t>Player admission to end of season banquet</a:t>
            </a:r>
            <a:endParaRPr sz="1200" dirty="0">
              <a:latin typeface="Oswald"/>
              <a:ea typeface="Oswald"/>
              <a:cs typeface="Oswald"/>
              <a:sym typeface="Oswald"/>
            </a:endParaRPr>
          </a:p>
          <a:p>
            <a:pPr marL="457200" lvl="0" indent="-330200" algn="l" rtl="0">
              <a:spcBef>
                <a:spcPts val="0"/>
              </a:spcBef>
              <a:spcAft>
                <a:spcPts val="0"/>
              </a:spcAft>
              <a:buSzPts val="1600"/>
              <a:buFont typeface="Oswald"/>
              <a:buChar char="●"/>
            </a:pPr>
            <a:r>
              <a:rPr lang="en" sz="1600" dirty="0">
                <a:latin typeface="Oswald"/>
                <a:ea typeface="Oswald"/>
                <a:cs typeface="Oswald"/>
                <a:sym typeface="Oswald"/>
              </a:rPr>
              <a:t>Knee Pads - must be white</a:t>
            </a:r>
            <a:endParaRPr sz="1600" dirty="0">
              <a:latin typeface="Oswald"/>
              <a:ea typeface="Oswald"/>
              <a:cs typeface="Oswald"/>
              <a:sym typeface="Oswald"/>
            </a:endParaRPr>
          </a:p>
          <a:p>
            <a:pPr marL="457200" lvl="0" indent="-330200" algn="l" rtl="0">
              <a:spcBef>
                <a:spcPts val="0"/>
              </a:spcBef>
              <a:spcAft>
                <a:spcPts val="0"/>
              </a:spcAft>
              <a:buSzPts val="1600"/>
              <a:buFont typeface="Oswald"/>
              <a:buChar char="●"/>
            </a:pPr>
            <a:r>
              <a:rPr lang="en" sz="1600" dirty="0">
                <a:latin typeface="Oswald"/>
                <a:ea typeface="Oswald"/>
                <a:cs typeface="Oswald"/>
                <a:sym typeface="Oswald"/>
              </a:rPr>
              <a:t>Backpack</a:t>
            </a:r>
            <a:endParaRPr sz="1600" dirty="0">
              <a:latin typeface="Oswald"/>
              <a:ea typeface="Oswald"/>
              <a:cs typeface="Oswald"/>
              <a:sym typeface="Oswald"/>
            </a:endParaRPr>
          </a:p>
          <a:p>
            <a:pPr marL="914400" lvl="1" indent="-330200" algn="l" rtl="0">
              <a:spcBef>
                <a:spcPts val="0"/>
              </a:spcBef>
              <a:spcAft>
                <a:spcPts val="0"/>
              </a:spcAft>
              <a:buSzPts val="1600"/>
              <a:buFont typeface="Oswald"/>
              <a:buChar char="○"/>
            </a:pPr>
            <a:r>
              <a:rPr lang="en" sz="1600" dirty="0">
                <a:latin typeface="Oswald"/>
                <a:ea typeface="Oswald"/>
                <a:cs typeface="Oswald"/>
                <a:sym typeface="Oswald"/>
              </a:rPr>
              <a:t>If you do not purchase your player’s backpack, it must be returned at the end of the season in good condition</a:t>
            </a:r>
            <a:endParaRPr sz="1600" dirty="0">
              <a:latin typeface="Oswald"/>
              <a:ea typeface="Oswald"/>
              <a:cs typeface="Oswald"/>
              <a:sym typeface="Oswa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3"/>
          <p:cNvSpPr txBox="1">
            <a:spLocks noGrp="1"/>
          </p:cNvSpPr>
          <p:nvPr>
            <p:ph type="title"/>
          </p:nvPr>
        </p:nvSpPr>
        <p:spPr>
          <a:xfrm>
            <a:off x="311700" y="1774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600"/>
              <a:t>Uniform/Player Pack : Middle School	</a:t>
            </a:r>
            <a:endParaRPr sz="3600"/>
          </a:p>
        </p:txBody>
      </p:sp>
      <p:sp>
        <p:nvSpPr>
          <p:cNvPr id="186" name="Google Shape;186;p33"/>
          <p:cNvSpPr txBox="1">
            <a:spLocks noGrp="1"/>
          </p:cNvSpPr>
          <p:nvPr>
            <p:ph type="body" idx="1"/>
          </p:nvPr>
        </p:nvSpPr>
        <p:spPr>
          <a:xfrm>
            <a:off x="311700" y="750100"/>
            <a:ext cx="8520600" cy="4289400"/>
          </a:xfrm>
          <a:prstGeom prst="rect">
            <a:avLst/>
          </a:prstGeom>
        </p:spPr>
        <p:txBody>
          <a:bodyPr spcFirstLastPara="1" wrap="square" lIns="91425" tIns="91425" rIns="91425" bIns="91425" anchor="t" anchorCtr="0">
            <a:normAutofit/>
          </a:bodyPr>
          <a:lstStyle/>
          <a:p>
            <a:pPr marL="457200" lvl="0" indent="-330200" algn="l" rtl="0">
              <a:spcBef>
                <a:spcPts val="0"/>
              </a:spcBef>
              <a:spcAft>
                <a:spcPts val="0"/>
              </a:spcAft>
              <a:buSzPts val="1600"/>
              <a:buFont typeface="Oswald"/>
              <a:buChar char="●"/>
            </a:pPr>
            <a:r>
              <a:rPr lang="en" sz="1600">
                <a:latin typeface="Oswald"/>
                <a:ea typeface="Oswald"/>
                <a:cs typeface="Oswald"/>
                <a:sym typeface="Oswald"/>
              </a:rPr>
              <a:t>All jerseys must be returned at the conclusion of the season.</a:t>
            </a:r>
            <a:endParaRPr sz="1600">
              <a:latin typeface="Oswald"/>
              <a:ea typeface="Oswald"/>
              <a:cs typeface="Oswald"/>
              <a:sym typeface="Oswald"/>
            </a:endParaRPr>
          </a:p>
          <a:p>
            <a:pPr marL="457200" lvl="0" indent="-330200" algn="l" rtl="0">
              <a:spcBef>
                <a:spcPts val="0"/>
              </a:spcBef>
              <a:spcAft>
                <a:spcPts val="0"/>
              </a:spcAft>
              <a:buSzPts val="1600"/>
              <a:buFont typeface="Oswald"/>
              <a:buChar char="●"/>
            </a:pPr>
            <a:r>
              <a:rPr lang="en" sz="1600">
                <a:latin typeface="Oswald"/>
                <a:ea typeface="Oswald"/>
                <a:cs typeface="Oswald"/>
                <a:sym typeface="Oswald"/>
              </a:rPr>
              <a:t>Player Pack:</a:t>
            </a:r>
            <a:endParaRPr sz="1600">
              <a:latin typeface="Oswald"/>
              <a:ea typeface="Oswald"/>
              <a:cs typeface="Oswald"/>
              <a:sym typeface="Oswald"/>
            </a:endParaRPr>
          </a:p>
          <a:p>
            <a:pPr marL="914400" lvl="1" indent="-304800" algn="l" rtl="0">
              <a:spcBef>
                <a:spcPts val="0"/>
              </a:spcBef>
              <a:spcAft>
                <a:spcPts val="0"/>
              </a:spcAft>
              <a:buSzPts val="1200"/>
              <a:buFont typeface="Oswald"/>
              <a:buChar char="○"/>
            </a:pPr>
            <a:r>
              <a:rPr lang="en" sz="1200">
                <a:latin typeface="Oswald"/>
                <a:ea typeface="Oswald"/>
                <a:cs typeface="Oswald"/>
                <a:sym typeface="Oswald"/>
              </a:rPr>
              <a:t>Spandex (1 pair)</a:t>
            </a:r>
            <a:endParaRPr sz="1200">
              <a:latin typeface="Oswald"/>
              <a:ea typeface="Oswald"/>
              <a:cs typeface="Oswald"/>
              <a:sym typeface="Oswald"/>
            </a:endParaRPr>
          </a:p>
          <a:p>
            <a:pPr marL="914400" lvl="1" indent="-304800" algn="l" rtl="0">
              <a:spcBef>
                <a:spcPts val="0"/>
              </a:spcBef>
              <a:spcAft>
                <a:spcPts val="0"/>
              </a:spcAft>
              <a:buSzPts val="1200"/>
              <a:buFont typeface="Oswald"/>
              <a:buChar char="○"/>
            </a:pPr>
            <a:r>
              <a:rPr lang="en" sz="1200">
                <a:latin typeface="Oswald"/>
                <a:ea typeface="Oswald"/>
                <a:cs typeface="Oswald"/>
                <a:sym typeface="Oswald"/>
              </a:rPr>
              <a:t>Practice shirts (2)</a:t>
            </a:r>
            <a:endParaRPr sz="1200">
              <a:latin typeface="Oswald"/>
              <a:ea typeface="Oswald"/>
              <a:cs typeface="Oswald"/>
              <a:sym typeface="Oswald"/>
            </a:endParaRPr>
          </a:p>
          <a:p>
            <a:pPr marL="914400" lvl="1" indent="-304800" algn="l" rtl="0">
              <a:spcBef>
                <a:spcPts val="0"/>
              </a:spcBef>
              <a:spcAft>
                <a:spcPts val="0"/>
              </a:spcAft>
              <a:buSzPts val="1200"/>
              <a:buFont typeface="Oswald"/>
              <a:buChar char="○"/>
            </a:pPr>
            <a:r>
              <a:rPr lang="en" sz="1200">
                <a:latin typeface="Oswald"/>
                <a:ea typeface="Oswald"/>
                <a:cs typeface="Oswald"/>
                <a:sym typeface="Oswald"/>
              </a:rPr>
              <a:t>Tournament fees</a:t>
            </a:r>
            <a:endParaRPr sz="1200">
              <a:latin typeface="Oswald"/>
              <a:ea typeface="Oswald"/>
              <a:cs typeface="Oswald"/>
              <a:sym typeface="Oswald"/>
            </a:endParaRPr>
          </a:p>
          <a:p>
            <a:pPr marL="457200" lvl="0" indent="-330200" algn="l" rtl="0">
              <a:spcBef>
                <a:spcPts val="0"/>
              </a:spcBef>
              <a:spcAft>
                <a:spcPts val="0"/>
              </a:spcAft>
              <a:buSzPts val="1600"/>
              <a:buFont typeface="Oswald"/>
              <a:buChar char="●"/>
            </a:pPr>
            <a:r>
              <a:rPr lang="en" sz="1600">
                <a:latin typeface="Oswald"/>
                <a:ea typeface="Oswald"/>
                <a:cs typeface="Oswald"/>
                <a:sym typeface="Oswald"/>
              </a:rPr>
              <a:t>Knee Pads - must be white</a:t>
            </a:r>
            <a:endParaRPr sz="1600">
              <a:latin typeface="Oswald"/>
              <a:ea typeface="Oswald"/>
              <a:cs typeface="Oswald"/>
              <a:sym typeface="Oswa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CAMP INFORMATION</a:t>
            </a:r>
            <a:endParaRPr dirty="0"/>
          </a:p>
        </p:txBody>
      </p:sp>
      <p:sp>
        <p:nvSpPr>
          <p:cNvPr id="204" name="Google Shape;204;p3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dirty="0">
                <a:solidFill>
                  <a:schemeClr val="tx1"/>
                </a:solidFill>
              </a:rPr>
              <a:t>A5 GWINNETT DIRECTOR, APRIL CARROLL</a:t>
            </a:r>
            <a:endParaRPr dirty="0">
              <a:solidFill>
                <a:schemeClr val="tx1"/>
              </a:solidFill>
            </a:endParaRPr>
          </a:p>
          <a:p>
            <a:pPr marL="457200" lvl="0" indent="-342900" algn="l" rtl="0">
              <a:spcBef>
                <a:spcPts val="1200"/>
              </a:spcBef>
              <a:spcAft>
                <a:spcPts val="0"/>
              </a:spcAft>
              <a:buClr>
                <a:schemeClr val="dk2"/>
              </a:buClr>
              <a:buSzPts val="1800"/>
              <a:buChar char="●"/>
            </a:pPr>
            <a:r>
              <a:rPr lang="en" dirty="0">
                <a:solidFill>
                  <a:schemeClr val="tx1"/>
                </a:solidFill>
              </a:rPr>
              <a:t>April is the 14’s-1 and 18-1 National Coach @ A5G </a:t>
            </a:r>
            <a:endParaRPr dirty="0">
              <a:solidFill>
                <a:schemeClr val="tx1"/>
              </a:solidFill>
            </a:endParaRPr>
          </a:p>
          <a:p>
            <a:pPr marL="457200" lvl="0" indent="-342900" algn="l" rtl="0">
              <a:spcBef>
                <a:spcPts val="0"/>
              </a:spcBef>
              <a:spcAft>
                <a:spcPts val="0"/>
              </a:spcAft>
              <a:buClr>
                <a:schemeClr val="dk2"/>
              </a:buClr>
              <a:buSzPts val="1800"/>
              <a:buChar char="●"/>
            </a:pPr>
            <a:r>
              <a:rPr lang="en" dirty="0">
                <a:solidFill>
                  <a:schemeClr val="tx1"/>
                </a:solidFill>
              </a:rPr>
              <a:t>April has been playing volleyball for over twenty years.</a:t>
            </a:r>
            <a:endParaRPr dirty="0">
              <a:solidFill>
                <a:schemeClr val="tx1"/>
              </a:solidFill>
            </a:endParaRPr>
          </a:p>
          <a:p>
            <a:pPr marL="457200" lvl="0" indent="-342900" algn="l" rtl="0">
              <a:spcBef>
                <a:spcPts val="0"/>
              </a:spcBef>
              <a:spcAft>
                <a:spcPts val="0"/>
              </a:spcAft>
              <a:buClr>
                <a:schemeClr val="dk2"/>
              </a:buClr>
              <a:buSzPts val="1800"/>
              <a:buChar char="●"/>
            </a:pPr>
            <a:r>
              <a:rPr lang="en" dirty="0">
                <a:solidFill>
                  <a:schemeClr val="tx1"/>
                </a:solidFill>
              </a:rPr>
              <a:t> During her seventeen years of coaching, April has trained numerous athletes to play at the next level</a:t>
            </a:r>
            <a:endParaRPr dirty="0">
              <a:solidFill>
                <a:schemeClr val="tx1"/>
              </a:solidFill>
            </a:endParaRPr>
          </a:p>
          <a:p>
            <a:pPr marL="0" lvl="0" indent="0" algn="l" rtl="0">
              <a:spcBef>
                <a:spcPts val="1200"/>
              </a:spcBef>
              <a:spcAft>
                <a:spcPts val="0"/>
              </a:spcAft>
              <a:buNone/>
            </a:pPr>
            <a:r>
              <a:rPr lang="en" dirty="0">
                <a:solidFill>
                  <a:schemeClr val="tx1"/>
                </a:solidFill>
              </a:rPr>
              <a:t>CAMP DATE: JUNE 5, 6, 7  4PM UNTIL 7PM </a:t>
            </a:r>
            <a:endParaRPr dirty="0">
              <a:solidFill>
                <a:schemeClr val="tx1"/>
              </a:solidFill>
            </a:endParaRPr>
          </a:p>
          <a:p>
            <a:pPr marL="457200" lvl="0" indent="-342900" algn="l" rtl="0">
              <a:spcBef>
                <a:spcPts val="1200"/>
              </a:spcBef>
              <a:spcAft>
                <a:spcPts val="0"/>
              </a:spcAft>
              <a:buClr>
                <a:schemeClr val="dk2"/>
              </a:buClr>
              <a:buSzPts val="1800"/>
              <a:buChar char="●"/>
            </a:pPr>
            <a:r>
              <a:rPr lang="en" dirty="0">
                <a:solidFill>
                  <a:schemeClr val="tx1"/>
                </a:solidFill>
              </a:rPr>
              <a:t>All High School and Middle school teams are invited</a:t>
            </a:r>
            <a:endParaRPr dirty="0">
              <a:solidFill>
                <a:schemeClr val="tx1"/>
              </a:solidFill>
            </a:endParaRPr>
          </a:p>
          <a:p>
            <a:pPr marL="457200" lvl="0" indent="-342900" algn="l" rtl="0">
              <a:spcBef>
                <a:spcPts val="0"/>
              </a:spcBef>
              <a:spcAft>
                <a:spcPts val="0"/>
              </a:spcAft>
              <a:buClr>
                <a:schemeClr val="dk2"/>
              </a:buClr>
              <a:buSzPts val="1800"/>
              <a:buChar char="●"/>
            </a:pPr>
            <a:r>
              <a:rPr lang="en" dirty="0">
                <a:solidFill>
                  <a:schemeClr val="tx1"/>
                </a:solidFill>
              </a:rPr>
              <a:t>This camp is not mandatory but HIGHLY RECOMMENDED </a:t>
            </a:r>
            <a:endParaRPr dirty="0">
              <a:solidFill>
                <a:schemeClr val="tx1"/>
              </a:solidFill>
            </a:endParaRPr>
          </a:p>
          <a:p>
            <a:pPr marL="457200" lvl="0" indent="-342900" algn="l" rtl="0">
              <a:spcBef>
                <a:spcPts val="0"/>
              </a:spcBef>
              <a:spcAft>
                <a:spcPts val="0"/>
              </a:spcAft>
              <a:buClr>
                <a:schemeClr val="dk2"/>
              </a:buClr>
              <a:buSzPts val="1800"/>
              <a:buChar char="●"/>
            </a:pPr>
            <a:r>
              <a:rPr lang="en" dirty="0">
                <a:solidFill>
                  <a:schemeClr val="tx1"/>
                </a:solidFill>
              </a:rPr>
              <a:t>Cost $125 per camper </a:t>
            </a:r>
            <a:endParaRPr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CAMP INFORMATION (Varsity &amp; JV)</a:t>
            </a:r>
            <a:endParaRPr/>
          </a:p>
        </p:txBody>
      </p:sp>
      <p:sp>
        <p:nvSpPr>
          <p:cNvPr id="198" name="Google Shape;198;p35"/>
          <p:cNvSpPr txBox="1">
            <a:spLocks noGrp="1"/>
          </p:cNvSpPr>
          <p:nvPr>
            <p:ph type="body" idx="1"/>
          </p:nvPr>
        </p:nvSpPr>
        <p:spPr>
          <a:xfrm>
            <a:off x="311700" y="1017725"/>
            <a:ext cx="8520600" cy="3551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University of west Georgia UWG- Overnight Volleyball Camp </a:t>
            </a:r>
            <a:endParaRPr dirty="0"/>
          </a:p>
          <a:p>
            <a:pPr marL="457200" lvl="0" indent="-325755" algn="l" rtl="0">
              <a:spcBef>
                <a:spcPts val="1200"/>
              </a:spcBef>
              <a:spcAft>
                <a:spcPts val="0"/>
              </a:spcAft>
              <a:buSzPct val="100000"/>
              <a:buChar char="●"/>
            </a:pPr>
            <a:r>
              <a:rPr lang="en" dirty="0"/>
              <a:t>Varsity &amp; Jr. Varsity both are invited </a:t>
            </a:r>
            <a:endParaRPr dirty="0"/>
          </a:p>
          <a:p>
            <a:pPr marL="457200" lvl="0" indent="-325755" algn="l" rtl="0">
              <a:spcBef>
                <a:spcPts val="0"/>
              </a:spcBef>
              <a:spcAft>
                <a:spcPts val="0"/>
              </a:spcAft>
              <a:buSzPct val="100000"/>
              <a:buChar char="●"/>
            </a:pPr>
            <a:r>
              <a:rPr lang="en" dirty="0"/>
              <a:t>Date: Monday July 10th - Wednesday, July 13th, 2023</a:t>
            </a:r>
            <a:endParaRPr dirty="0"/>
          </a:p>
          <a:p>
            <a:pPr marL="457200" lvl="0" indent="-325755" algn="l" rtl="0">
              <a:spcBef>
                <a:spcPts val="0"/>
              </a:spcBef>
              <a:spcAft>
                <a:spcPts val="0"/>
              </a:spcAft>
              <a:buSzPct val="100000"/>
              <a:buChar char="●"/>
            </a:pPr>
            <a:r>
              <a:rPr lang="en" dirty="0"/>
              <a:t>Cost $175 per camper </a:t>
            </a:r>
            <a:endParaRPr dirty="0"/>
          </a:p>
          <a:p>
            <a:pPr marL="457200" lvl="0" indent="-325755" algn="l" rtl="0">
              <a:spcBef>
                <a:spcPts val="0"/>
              </a:spcBef>
              <a:spcAft>
                <a:spcPts val="0"/>
              </a:spcAft>
              <a:buSzPct val="100000"/>
              <a:buChar char="●"/>
            </a:pPr>
            <a:r>
              <a:rPr lang="en" dirty="0"/>
              <a:t>Includes </a:t>
            </a:r>
            <a:endParaRPr dirty="0"/>
          </a:p>
          <a:p>
            <a:pPr marL="914400" lvl="0" indent="0" algn="l" rtl="0">
              <a:spcBef>
                <a:spcPts val="1200"/>
              </a:spcBef>
              <a:spcAft>
                <a:spcPts val="0"/>
              </a:spcAft>
              <a:buNone/>
            </a:pPr>
            <a:r>
              <a:rPr lang="en" dirty="0"/>
              <a:t>6 Games  Guaranteed /Volleyball Skill Development Sessions</a:t>
            </a:r>
            <a:endParaRPr dirty="0"/>
          </a:p>
          <a:p>
            <a:pPr marL="914400" lvl="0" indent="0" algn="l" rtl="0">
              <a:spcBef>
                <a:spcPts val="1200"/>
              </a:spcBef>
              <a:spcAft>
                <a:spcPts val="0"/>
              </a:spcAft>
              <a:buNone/>
            </a:pPr>
            <a:r>
              <a:rPr lang="en" dirty="0"/>
              <a:t>Team Bonding /Evening Keynote Speaker </a:t>
            </a:r>
          </a:p>
          <a:p>
            <a:pPr marL="914400" lvl="0" indent="0" algn="l" rtl="0">
              <a:spcBef>
                <a:spcPts val="1200"/>
              </a:spcBef>
              <a:spcAft>
                <a:spcPts val="0"/>
              </a:spcAft>
              <a:buNone/>
            </a:pPr>
            <a:r>
              <a:rPr lang="en-US" dirty="0"/>
              <a:t>Breakfast, Lunch, and Dinner </a:t>
            </a:r>
            <a:endParaRPr dirty="0"/>
          </a:p>
          <a:p>
            <a:pPr marL="914400" lvl="0" indent="0" algn="l" rtl="0">
              <a:spcBef>
                <a:spcPts val="1200"/>
              </a:spcBef>
              <a:spcAft>
                <a:spcPts val="1200"/>
              </a:spcAft>
              <a:buNone/>
            </a:pPr>
            <a:r>
              <a:rPr lang="en" dirty="0"/>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sz="5400" dirty="0"/>
              <a:t>2023 Volleyball Parent Meeting</a:t>
            </a:r>
            <a:endParaRPr sz="5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FUNDRAISER INFORMATION </a:t>
            </a:r>
            <a:endParaRPr/>
          </a:p>
        </p:txBody>
      </p:sp>
      <p:sp>
        <p:nvSpPr>
          <p:cNvPr id="210" name="Google Shape;210;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1200"/>
              </a:spcBef>
              <a:spcAft>
                <a:spcPts val="0"/>
              </a:spcAft>
              <a:buSzPts val="1800"/>
              <a:buChar char="●"/>
            </a:pPr>
            <a:r>
              <a:rPr lang="en" dirty="0"/>
              <a:t>We would like for each player list 15 to 20 emails</a:t>
            </a:r>
            <a:endParaRPr dirty="0"/>
          </a:p>
          <a:p>
            <a:pPr marL="457200" lvl="0" indent="-342900" algn="l" rtl="0">
              <a:spcBef>
                <a:spcPts val="0"/>
              </a:spcBef>
              <a:spcAft>
                <a:spcPts val="0"/>
              </a:spcAft>
              <a:buSzPts val="1800"/>
              <a:buChar char="●"/>
            </a:pPr>
            <a:r>
              <a:rPr lang="en" dirty="0"/>
              <a:t>This fundraiser would last for 3 weeks </a:t>
            </a:r>
            <a:endParaRPr dirty="0"/>
          </a:p>
          <a:p>
            <a:pPr marL="457200" lvl="0" indent="-342900" algn="l" rtl="0">
              <a:spcBef>
                <a:spcPts val="0"/>
              </a:spcBef>
              <a:spcAft>
                <a:spcPts val="0"/>
              </a:spcAft>
              <a:buSzPts val="1800"/>
              <a:buChar char="●"/>
            </a:pPr>
            <a:r>
              <a:rPr lang="en" dirty="0"/>
              <a:t>Date May 24th - June 9</a:t>
            </a:r>
            <a:r>
              <a:rPr lang="en" baseline="30000" dirty="0"/>
              <a:t>th</a:t>
            </a:r>
            <a:endParaRPr lang="en" dirty="0"/>
          </a:p>
          <a:p>
            <a:pPr marL="457200" lvl="0" indent="-342900" algn="l" rtl="0">
              <a:spcBef>
                <a:spcPts val="0"/>
              </a:spcBef>
              <a:spcAft>
                <a:spcPts val="0"/>
              </a:spcAft>
              <a:buSzPts val="1800"/>
              <a:buChar char="●"/>
            </a:pPr>
            <a:r>
              <a:rPr lang="en" dirty="0"/>
              <a:t>More information will be giving to the players</a:t>
            </a:r>
          </a:p>
          <a:p>
            <a:pPr marL="457200" lvl="0" indent="-342900" algn="l" rtl="0">
              <a:spcBef>
                <a:spcPts val="0"/>
              </a:spcBef>
              <a:spcAft>
                <a:spcPts val="0"/>
              </a:spcAft>
              <a:buSzPts val="1800"/>
              <a:buChar char="●"/>
            </a:pPr>
            <a:endParaRPr lang="en" dirty="0"/>
          </a:p>
          <a:p>
            <a:pPr marL="457200" lvl="0" indent="-342900" algn="l" rtl="0">
              <a:spcBef>
                <a:spcPts val="0"/>
              </a:spcBef>
              <a:spcAft>
                <a:spcPts val="0"/>
              </a:spcAft>
              <a:buSzPts val="1800"/>
              <a:buChar char="●"/>
            </a:pPr>
            <a:endParaRPr lang="en" dirty="0"/>
          </a:p>
          <a:p>
            <a:pPr marL="114300" lvl="0" indent="0" algn="l" rtl="0">
              <a:spcBef>
                <a:spcPts val="0"/>
              </a:spcBef>
              <a:spcAft>
                <a:spcPts val="0"/>
              </a:spcAft>
              <a:buSzPts val="1800"/>
              <a:buNone/>
            </a:pPr>
            <a:r>
              <a:rPr lang="en" dirty="0"/>
              <a:t> We also have yard signs for purchase in the caf</a:t>
            </a:r>
            <a:r>
              <a:rPr lang="en-US" dirty="0"/>
              <a:t>é</a:t>
            </a:r>
            <a:r>
              <a:rPr lang="en" dirty="0"/>
              <a:t>.</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7"/>
          <p:cNvSpPr txBox="1">
            <a:spLocks noGrp="1"/>
          </p:cNvSpPr>
          <p:nvPr>
            <p:ph type="title"/>
          </p:nvPr>
        </p:nvSpPr>
        <p:spPr>
          <a:xfrm>
            <a:off x="134325" y="72775"/>
            <a:ext cx="2808000" cy="755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sz="3600"/>
              <a:t>Athletic Trainer</a:t>
            </a:r>
            <a:endParaRPr sz="3600"/>
          </a:p>
        </p:txBody>
      </p:sp>
      <p:sp>
        <p:nvSpPr>
          <p:cNvPr id="150" name="Google Shape;150;p27"/>
          <p:cNvSpPr txBox="1">
            <a:spLocks noGrp="1"/>
          </p:cNvSpPr>
          <p:nvPr>
            <p:ph type="body" idx="1"/>
          </p:nvPr>
        </p:nvSpPr>
        <p:spPr>
          <a:xfrm>
            <a:off x="259500" y="910475"/>
            <a:ext cx="4500600" cy="2221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800" dirty="0">
                <a:latin typeface="Oswald"/>
                <a:ea typeface="Oswald"/>
                <a:cs typeface="Oswald"/>
                <a:sym typeface="Oswald"/>
              </a:rPr>
              <a:t>Hannah Bolin- </a:t>
            </a:r>
            <a:r>
              <a:rPr lang="en" sz="1800" u="sng" dirty="0">
                <a:solidFill>
                  <a:schemeClr val="hlink"/>
                </a:solidFill>
                <a:latin typeface="Oswald"/>
                <a:ea typeface="Oswald"/>
                <a:cs typeface="Oswald"/>
                <a:sym typeface="Oswald"/>
                <a:hlinkClick r:id="rId3"/>
              </a:rPr>
              <a:t>hannah.bolin@ptsolutions.com</a:t>
            </a:r>
            <a:endParaRPr sz="1800" dirty="0">
              <a:latin typeface="Oswald"/>
              <a:ea typeface="Oswald"/>
              <a:cs typeface="Oswald"/>
              <a:sym typeface="Oswald"/>
            </a:endParaRPr>
          </a:p>
          <a:p>
            <a:pPr marL="0" lvl="0" indent="0" algn="l" rtl="0">
              <a:spcBef>
                <a:spcPts val="1200"/>
              </a:spcBef>
              <a:spcAft>
                <a:spcPts val="0"/>
              </a:spcAft>
              <a:buNone/>
            </a:pPr>
            <a:r>
              <a:rPr lang="en" sz="1800" dirty="0">
                <a:latin typeface="Oswald"/>
                <a:ea typeface="Oswald"/>
                <a:cs typeface="Oswald"/>
                <a:sym typeface="Oswald"/>
              </a:rPr>
              <a:t>Concussion</a:t>
            </a:r>
            <a:endParaRPr sz="1800" dirty="0">
              <a:latin typeface="Oswald"/>
              <a:ea typeface="Oswald"/>
              <a:cs typeface="Oswald"/>
              <a:sym typeface="Oswald"/>
            </a:endParaRPr>
          </a:p>
          <a:p>
            <a:pPr marL="0" lvl="0" indent="0" algn="l" rtl="0">
              <a:spcBef>
                <a:spcPts val="1200"/>
              </a:spcBef>
              <a:spcAft>
                <a:spcPts val="1200"/>
              </a:spcAft>
              <a:buNone/>
            </a:pPr>
            <a:endParaRPr sz="1800" dirty="0">
              <a:latin typeface="Oswald"/>
              <a:ea typeface="Oswald"/>
              <a:cs typeface="Oswald"/>
              <a:sym typeface="Oswald"/>
            </a:endParaRPr>
          </a:p>
        </p:txBody>
      </p:sp>
      <p:pic>
        <p:nvPicPr>
          <p:cNvPr id="151" name="Google Shape;151;p27"/>
          <p:cNvPicPr preferRelativeResize="0"/>
          <p:nvPr/>
        </p:nvPicPr>
        <p:blipFill>
          <a:blip r:embed="rId4">
            <a:alphaModFix/>
          </a:blip>
          <a:stretch>
            <a:fillRect/>
          </a:stretch>
        </p:blipFill>
        <p:spPr>
          <a:xfrm>
            <a:off x="5956775" y="989150"/>
            <a:ext cx="2143125" cy="214312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8"/>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H.B. 60- Sudden Cardiac Arrest</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4"/>
          <p:cNvSpPr txBox="1">
            <a:spLocks noGrp="1"/>
          </p:cNvSpPr>
          <p:nvPr>
            <p:ph type="title"/>
          </p:nvPr>
        </p:nvSpPr>
        <p:spPr>
          <a:xfrm>
            <a:off x="311700" y="1308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600"/>
              <a:t>Committees/Volunteers</a:t>
            </a:r>
            <a:endParaRPr sz="3600"/>
          </a:p>
        </p:txBody>
      </p:sp>
      <p:sp>
        <p:nvSpPr>
          <p:cNvPr id="192" name="Google Shape;192;p34"/>
          <p:cNvSpPr txBox="1">
            <a:spLocks noGrp="1"/>
          </p:cNvSpPr>
          <p:nvPr>
            <p:ph type="body" idx="1"/>
          </p:nvPr>
        </p:nvSpPr>
        <p:spPr>
          <a:xfrm>
            <a:off x="311700" y="767925"/>
            <a:ext cx="8520600" cy="4271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dirty="0">
                <a:latin typeface="Oswald"/>
                <a:ea typeface="Oswald"/>
                <a:cs typeface="Oswald"/>
                <a:sym typeface="Oswald"/>
              </a:rPr>
              <a:t>We rely on parent volunteers to assist on different committees. A Sign-Up Genius will go out immediately after this meeting for parents to sign up. Parent participation is critical to the success of our teams.</a:t>
            </a:r>
            <a:endParaRPr sz="1200" dirty="0">
              <a:latin typeface="Oswald"/>
              <a:ea typeface="Oswald"/>
              <a:cs typeface="Oswald"/>
              <a:sym typeface="Oswald"/>
            </a:endParaRPr>
          </a:p>
          <a:p>
            <a:pPr marL="457200" lvl="0" indent="-304800" algn="l" rtl="0">
              <a:spcBef>
                <a:spcPts val="1200"/>
              </a:spcBef>
              <a:spcAft>
                <a:spcPts val="0"/>
              </a:spcAft>
              <a:buSzPts val="1200"/>
              <a:buFont typeface="Oswald"/>
              <a:buChar char="●"/>
            </a:pPr>
            <a:r>
              <a:rPr lang="en" sz="1200" dirty="0">
                <a:latin typeface="Oswald"/>
                <a:ea typeface="Oswald"/>
                <a:cs typeface="Oswald"/>
                <a:sym typeface="Oswald"/>
              </a:rPr>
              <a:t>Pre-game Meals</a:t>
            </a:r>
            <a:endParaRPr sz="1200" dirty="0">
              <a:latin typeface="Oswald"/>
              <a:ea typeface="Oswald"/>
              <a:cs typeface="Oswald"/>
              <a:sym typeface="Oswald"/>
            </a:endParaRPr>
          </a:p>
          <a:p>
            <a:pPr marL="914400" lvl="1" indent="-304800" algn="l" rtl="0">
              <a:spcBef>
                <a:spcPts val="0"/>
              </a:spcBef>
              <a:spcAft>
                <a:spcPts val="0"/>
              </a:spcAft>
              <a:buSzPts val="1200"/>
              <a:buFont typeface="Oswald"/>
              <a:buChar char="○"/>
            </a:pPr>
            <a:r>
              <a:rPr lang="en" sz="1200" dirty="0">
                <a:latin typeface="Oswald"/>
                <a:ea typeface="Oswald"/>
                <a:cs typeface="Oswald"/>
                <a:sym typeface="Oswald"/>
              </a:rPr>
              <a:t>Make sure the pre game meal is scheduled 48 hours before</a:t>
            </a:r>
            <a:endParaRPr sz="1200" dirty="0">
              <a:latin typeface="Oswald"/>
              <a:ea typeface="Oswald"/>
              <a:cs typeface="Oswald"/>
              <a:sym typeface="Oswald"/>
            </a:endParaRPr>
          </a:p>
          <a:p>
            <a:pPr marL="914400" lvl="1" indent="-304800" algn="l" rtl="0">
              <a:spcBef>
                <a:spcPts val="0"/>
              </a:spcBef>
              <a:spcAft>
                <a:spcPts val="0"/>
              </a:spcAft>
              <a:buSzPts val="1200"/>
              <a:buFont typeface="Oswald"/>
              <a:buChar char="○"/>
            </a:pPr>
            <a:r>
              <a:rPr lang="en" sz="1200" dirty="0">
                <a:latin typeface="Oswald"/>
                <a:ea typeface="Oswald"/>
                <a:cs typeface="Oswald"/>
                <a:sym typeface="Oswald"/>
              </a:rPr>
              <a:t>Arrive at the school prior to game/departure time to set up/clean up meals for the team</a:t>
            </a:r>
            <a:endParaRPr sz="1200" dirty="0">
              <a:latin typeface="Oswald"/>
              <a:ea typeface="Oswald"/>
              <a:cs typeface="Oswald"/>
              <a:sym typeface="Oswald"/>
            </a:endParaRPr>
          </a:p>
          <a:p>
            <a:pPr marL="457200" lvl="0" indent="-304800" algn="l" rtl="0">
              <a:spcBef>
                <a:spcPts val="0"/>
              </a:spcBef>
              <a:spcAft>
                <a:spcPts val="0"/>
              </a:spcAft>
              <a:buSzPts val="1200"/>
              <a:buFont typeface="Oswald"/>
              <a:buChar char="●"/>
            </a:pPr>
            <a:r>
              <a:rPr lang="en" sz="1200" dirty="0">
                <a:latin typeface="Oswald"/>
                <a:ea typeface="Oswald"/>
                <a:cs typeface="Oswald"/>
                <a:sym typeface="Oswald"/>
              </a:rPr>
              <a:t>Carpool</a:t>
            </a:r>
            <a:endParaRPr sz="1200" dirty="0">
              <a:latin typeface="Oswald"/>
              <a:ea typeface="Oswald"/>
              <a:cs typeface="Oswald"/>
              <a:sym typeface="Oswald"/>
            </a:endParaRPr>
          </a:p>
          <a:p>
            <a:pPr marL="914400" lvl="1" indent="-304800" algn="l" rtl="0">
              <a:spcBef>
                <a:spcPts val="0"/>
              </a:spcBef>
              <a:spcAft>
                <a:spcPts val="0"/>
              </a:spcAft>
              <a:buSzPts val="1200"/>
              <a:buFont typeface="Oswald"/>
              <a:buChar char="○"/>
            </a:pPr>
            <a:r>
              <a:rPr lang="en" sz="1200" dirty="0">
                <a:latin typeface="Oswald"/>
                <a:ea typeface="Oswald"/>
                <a:cs typeface="Oswald"/>
                <a:sym typeface="Oswald"/>
              </a:rPr>
              <a:t>Volunteers to drive players to away games</a:t>
            </a:r>
            <a:endParaRPr sz="1200" dirty="0">
              <a:latin typeface="Oswald"/>
              <a:ea typeface="Oswald"/>
              <a:cs typeface="Oswald"/>
              <a:sym typeface="Oswald"/>
            </a:endParaRPr>
          </a:p>
          <a:p>
            <a:pPr marL="914400" lvl="1" indent="-304800" algn="l" rtl="0">
              <a:spcBef>
                <a:spcPts val="0"/>
              </a:spcBef>
              <a:spcAft>
                <a:spcPts val="0"/>
              </a:spcAft>
              <a:buSzPts val="1200"/>
              <a:buFont typeface="Oswald"/>
              <a:buChar char="○"/>
            </a:pPr>
            <a:r>
              <a:rPr lang="en" sz="1200" dirty="0">
                <a:latin typeface="Oswald"/>
                <a:ea typeface="Oswald"/>
                <a:cs typeface="Oswald"/>
                <a:sym typeface="Oswald"/>
              </a:rPr>
              <a:t>One parent serves as point person to communicate with carpool drivers and set-up carpools by car</a:t>
            </a:r>
            <a:endParaRPr sz="1200" dirty="0">
              <a:latin typeface="Oswald"/>
              <a:ea typeface="Oswald"/>
              <a:cs typeface="Oswald"/>
              <a:sym typeface="Oswald"/>
            </a:endParaRPr>
          </a:p>
          <a:p>
            <a:pPr marL="457200" lvl="0" indent="-304800" algn="l" rtl="0">
              <a:spcBef>
                <a:spcPts val="0"/>
              </a:spcBef>
              <a:spcAft>
                <a:spcPts val="0"/>
              </a:spcAft>
              <a:buSzPts val="1200"/>
              <a:buFont typeface="Oswald"/>
              <a:buChar char="●"/>
            </a:pPr>
            <a:r>
              <a:rPr lang="en" sz="1200" dirty="0">
                <a:latin typeface="Oswald"/>
                <a:ea typeface="Oswald"/>
                <a:cs typeface="Oswald"/>
                <a:sym typeface="Oswald"/>
              </a:rPr>
              <a:t>Events</a:t>
            </a:r>
            <a:endParaRPr sz="1200" dirty="0">
              <a:latin typeface="Oswald"/>
              <a:ea typeface="Oswald"/>
              <a:cs typeface="Oswald"/>
              <a:sym typeface="Oswald"/>
            </a:endParaRPr>
          </a:p>
          <a:p>
            <a:pPr marL="914400" lvl="1" indent="-304800" algn="l" rtl="0">
              <a:spcBef>
                <a:spcPts val="0"/>
              </a:spcBef>
              <a:spcAft>
                <a:spcPts val="0"/>
              </a:spcAft>
              <a:buSzPts val="1200"/>
              <a:buFont typeface="Oswald"/>
              <a:buChar char="○"/>
            </a:pPr>
            <a:r>
              <a:rPr lang="en" sz="1200" dirty="0">
                <a:latin typeface="Oswald"/>
                <a:ea typeface="Oswald"/>
                <a:cs typeface="Oswald"/>
                <a:sym typeface="Oswald"/>
              </a:rPr>
              <a:t>Homecoming parade float (date TBD)</a:t>
            </a:r>
            <a:endParaRPr sz="1200" dirty="0">
              <a:latin typeface="Oswald"/>
              <a:ea typeface="Oswald"/>
              <a:cs typeface="Oswald"/>
              <a:sym typeface="Oswald"/>
            </a:endParaRPr>
          </a:p>
          <a:p>
            <a:pPr marL="914400" lvl="1" indent="-304800" algn="l" rtl="0">
              <a:spcBef>
                <a:spcPts val="0"/>
              </a:spcBef>
              <a:spcAft>
                <a:spcPts val="0"/>
              </a:spcAft>
              <a:buSzPts val="1200"/>
              <a:buFont typeface="Oswald"/>
              <a:buChar char="○"/>
            </a:pPr>
            <a:r>
              <a:rPr lang="en" sz="1200" dirty="0">
                <a:latin typeface="Oswald"/>
                <a:ea typeface="Oswald"/>
                <a:cs typeface="Oswald"/>
                <a:sym typeface="Oswald"/>
              </a:rPr>
              <a:t>Senior Night (TBD)</a:t>
            </a:r>
            <a:endParaRPr sz="1200" dirty="0">
              <a:latin typeface="Oswald"/>
              <a:ea typeface="Oswald"/>
              <a:cs typeface="Oswald"/>
              <a:sym typeface="Oswald"/>
            </a:endParaRPr>
          </a:p>
          <a:p>
            <a:pPr marL="914400" lvl="1" indent="-304800" algn="l" rtl="0">
              <a:spcBef>
                <a:spcPts val="0"/>
              </a:spcBef>
              <a:spcAft>
                <a:spcPts val="0"/>
              </a:spcAft>
              <a:buSzPts val="1200"/>
              <a:buFont typeface="Oswald"/>
              <a:buChar char="○"/>
            </a:pPr>
            <a:r>
              <a:rPr lang="en" sz="1200" dirty="0">
                <a:latin typeface="Oswald"/>
                <a:ea typeface="Oswald"/>
                <a:cs typeface="Oswald"/>
                <a:sym typeface="Oswald"/>
              </a:rPr>
              <a:t>End of Season Banquet (tentatively Oct)</a:t>
            </a:r>
            <a:endParaRPr sz="1200" dirty="0">
              <a:latin typeface="Oswald"/>
              <a:ea typeface="Oswald"/>
              <a:cs typeface="Oswald"/>
              <a:sym typeface="Oswald"/>
            </a:endParaRPr>
          </a:p>
          <a:p>
            <a:pPr marL="457200" lvl="0" indent="-304800" algn="l" rtl="0">
              <a:spcBef>
                <a:spcPts val="0"/>
              </a:spcBef>
              <a:spcAft>
                <a:spcPts val="0"/>
              </a:spcAft>
              <a:buSzPts val="1200"/>
              <a:buFont typeface="Oswald"/>
              <a:buChar char="●"/>
            </a:pPr>
            <a:r>
              <a:rPr lang="en" sz="1200" dirty="0">
                <a:latin typeface="Oswald"/>
                <a:ea typeface="Oswald"/>
                <a:cs typeface="Oswald"/>
                <a:sym typeface="Oswald"/>
              </a:rPr>
              <a:t>Dig Concessions</a:t>
            </a:r>
            <a:endParaRPr sz="1200" dirty="0">
              <a:latin typeface="Oswald"/>
              <a:ea typeface="Oswald"/>
              <a:cs typeface="Oswald"/>
              <a:sym typeface="Oswald"/>
            </a:endParaRPr>
          </a:p>
          <a:p>
            <a:pPr marL="457200" lvl="0" indent="0" algn="l" rtl="0">
              <a:spcBef>
                <a:spcPts val="1200"/>
              </a:spcBef>
              <a:spcAft>
                <a:spcPts val="0"/>
              </a:spcAft>
              <a:buNone/>
            </a:pPr>
            <a:r>
              <a:rPr lang="en" sz="1200" dirty="0">
                <a:latin typeface="Oswald"/>
                <a:ea typeface="Oswald"/>
                <a:cs typeface="Oswald"/>
                <a:sym typeface="Oswald"/>
              </a:rPr>
              <a:t>Responsible for managing concessions stands</a:t>
            </a:r>
            <a:endParaRPr sz="1200" dirty="0">
              <a:latin typeface="Oswald"/>
              <a:ea typeface="Oswald"/>
              <a:cs typeface="Oswald"/>
              <a:sym typeface="Oswald"/>
            </a:endParaRPr>
          </a:p>
          <a:p>
            <a:pPr marL="0" lvl="0" indent="0" algn="l" rtl="0">
              <a:spcBef>
                <a:spcPts val="1200"/>
              </a:spcBef>
              <a:spcAft>
                <a:spcPts val="0"/>
              </a:spcAft>
              <a:buNone/>
            </a:pPr>
            <a:endParaRPr sz="1300" dirty="0">
              <a:latin typeface="Oswald"/>
              <a:ea typeface="Oswald"/>
              <a:cs typeface="Oswald"/>
              <a:sym typeface="Oswald"/>
            </a:endParaRPr>
          </a:p>
          <a:p>
            <a:pPr marL="0" lvl="0" indent="0" algn="l" rtl="0">
              <a:spcBef>
                <a:spcPts val="1200"/>
              </a:spcBef>
              <a:spcAft>
                <a:spcPts val="0"/>
              </a:spcAft>
              <a:buNone/>
            </a:pPr>
            <a:endParaRPr sz="1300" dirty="0">
              <a:latin typeface="Oswald"/>
              <a:ea typeface="Oswald"/>
              <a:cs typeface="Oswald"/>
              <a:sym typeface="Oswald"/>
            </a:endParaRPr>
          </a:p>
          <a:p>
            <a:pPr marL="0" lvl="0" indent="0" algn="l" rtl="0">
              <a:spcBef>
                <a:spcPts val="1200"/>
              </a:spcBef>
              <a:spcAft>
                <a:spcPts val="1200"/>
              </a:spcAft>
              <a:buNone/>
            </a:pPr>
            <a:endParaRPr sz="1000" dirty="0">
              <a:latin typeface="Oswald"/>
              <a:ea typeface="Oswald"/>
              <a:cs typeface="Oswald"/>
              <a:sym typeface="Oswa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DO NOT FORGET </a:t>
            </a:r>
            <a:endParaRPr/>
          </a:p>
        </p:txBody>
      </p:sp>
      <p:sp>
        <p:nvSpPr>
          <p:cNvPr id="223" name="Google Shape;223;p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0" algn="ctr" rtl="0">
              <a:spcBef>
                <a:spcPts val="0"/>
              </a:spcBef>
              <a:spcAft>
                <a:spcPts val="0"/>
              </a:spcAft>
              <a:buNone/>
            </a:pPr>
            <a:r>
              <a:rPr lang="en"/>
              <a:t>PICK UP </a:t>
            </a:r>
            <a:endParaRPr/>
          </a:p>
          <a:p>
            <a:pPr marL="457200" lvl="0" indent="-342900" algn="ctr" rtl="0">
              <a:spcBef>
                <a:spcPts val="1200"/>
              </a:spcBef>
              <a:spcAft>
                <a:spcPts val="0"/>
              </a:spcAft>
              <a:buSzPts val="1800"/>
              <a:buChar char="●"/>
            </a:pPr>
            <a:r>
              <a:rPr lang="en"/>
              <a:t>CAMP INFORMATION </a:t>
            </a:r>
            <a:endParaRPr/>
          </a:p>
          <a:p>
            <a:pPr marL="457200" lvl="0" indent="-342900" algn="ctr" rtl="0">
              <a:spcBef>
                <a:spcPts val="0"/>
              </a:spcBef>
              <a:spcAft>
                <a:spcPts val="0"/>
              </a:spcAft>
              <a:buSzPts val="1800"/>
              <a:buChar char="●"/>
            </a:pPr>
            <a:r>
              <a:rPr lang="en"/>
              <a:t>FUNDRAISER INFORMATION </a:t>
            </a:r>
            <a:endParaRPr/>
          </a:p>
          <a:p>
            <a:pPr marL="457200" lvl="0" indent="-342900" algn="ctr" rtl="0">
              <a:spcBef>
                <a:spcPts val="0"/>
              </a:spcBef>
              <a:spcAft>
                <a:spcPts val="0"/>
              </a:spcAft>
              <a:buSzPts val="1800"/>
              <a:buChar char="●"/>
            </a:pPr>
            <a:r>
              <a:rPr lang="en"/>
              <a:t>SUMMER PRACTICE SCHEDULE</a:t>
            </a:r>
            <a:endParaRPr/>
          </a:p>
          <a:p>
            <a:pPr marL="457200" lvl="0" indent="-342900" algn="ctr" rtl="0">
              <a:spcBef>
                <a:spcPts val="0"/>
              </a:spcBef>
              <a:spcAft>
                <a:spcPts val="0"/>
              </a:spcAft>
              <a:buSzPts val="1800"/>
              <a:buChar char="●"/>
            </a:pPr>
            <a:r>
              <a:rPr lang="en"/>
              <a:t>SEASON GAME SCHEDULE </a:t>
            </a:r>
            <a:endParaRPr/>
          </a:p>
          <a:p>
            <a:pPr marL="457200" lvl="0" indent="-342900" algn="ctr" rtl="0">
              <a:spcBef>
                <a:spcPts val="0"/>
              </a:spcBef>
              <a:spcAft>
                <a:spcPts val="0"/>
              </a:spcAft>
              <a:buSzPts val="1800"/>
              <a:buChar char="●"/>
            </a:pPr>
            <a:r>
              <a:rPr lang="en"/>
              <a:t>PARENT/PLAYER CONTRACTS </a:t>
            </a:r>
            <a:endParaRPr/>
          </a:p>
          <a:p>
            <a:pPr marL="0" lvl="0" indent="0" algn="ctr" rtl="0">
              <a:spcBef>
                <a:spcPts val="1200"/>
              </a:spcBef>
              <a:spcAft>
                <a:spcPts val="1200"/>
              </a:spcAft>
              <a:buNone/>
            </a:pPr>
            <a:r>
              <a:rPr lang="en"/>
              <a:t>QUESTIONS?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8"/>
          <p:cNvSpPr txBox="1">
            <a:spLocks noGrp="1"/>
          </p:cNvSpPr>
          <p:nvPr>
            <p:ph type="title"/>
          </p:nvPr>
        </p:nvSpPr>
        <p:spPr>
          <a:xfrm>
            <a:off x="311700" y="1773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600"/>
              <a:t>Staying Up To Date</a:t>
            </a:r>
            <a:endParaRPr sz="3600"/>
          </a:p>
        </p:txBody>
      </p:sp>
      <p:sp>
        <p:nvSpPr>
          <p:cNvPr id="217" name="Google Shape;217;p38"/>
          <p:cNvSpPr txBox="1">
            <a:spLocks noGrp="1"/>
          </p:cNvSpPr>
          <p:nvPr>
            <p:ph type="body" idx="1"/>
          </p:nvPr>
        </p:nvSpPr>
        <p:spPr>
          <a:xfrm>
            <a:off x="311700" y="8033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sz="1700" dirty="0">
                <a:solidFill>
                  <a:schemeClr val="dk1"/>
                </a:solidFill>
                <a:highlight>
                  <a:schemeClr val="lt1"/>
                </a:highlight>
                <a:latin typeface="Oswald"/>
                <a:ea typeface="Oswald"/>
                <a:cs typeface="Oswald"/>
                <a:sym typeface="Oswald"/>
              </a:rPr>
              <a:t>Follow our social media accounts:</a:t>
            </a:r>
            <a:endParaRPr sz="1700" dirty="0">
              <a:solidFill>
                <a:schemeClr val="dk1"/>
              </a:solidFill>
              <a:highlight>
                <a:schemeClr val="lt1"/>
              </a:highlight>
              <a:latin typeface="Oswald"/>
              <a:ea typeface="Oswald"/>
              <a:cs typeface="Oswald"/>
              <a:sym typeface="Oswald"/>
            </a:endParaRPr>
          </a:p>
          <a:p>
            <a:pPr marL="0" lvl="0" indent="0" algn="l" rtl="0">
              <a:spcBef>
                <a:spcPts val="1200"/>
              </a:spcBef>
              <a:spcAft>
                <a:spcPts val="0"/>
              </a:spcAft>
              <a:buClr>
                <a:schemeClr val="dk1"/>
              </a:buClr>
              <a:buSzPts val="1100"/>
              <a:buFont typeface="Arial"/>
              <a:buNone/>
            </a:pPr>
            <a:r>
              <a:rPr lang="en" sz="1700" dirty="0">
                <a:solidFill>
                  <a:schemeClr val="dk1"/>
                </a:solidFill>
                <a:highlight>
                  <a:schemeClr val="lt1"/>
                </a:highlight>
                <a:latin typeface="Oswald"/>
                <a:ea typeface="Oswald"/>
                <a:cs typeface="Oswald"/>
                <a:sym typeface="Oswald"/>
              </a:rPr>
              <a:t>Website - </a:t>
            </a:r>
            <a:r>
              <a:rPr lang="en" sz="1700" u="sng" dirty="0">
                <a:solidFill>
                  <a:schemeClr val="dk1"/>
                </a:solidFill>
                <a:highlight>
                  <a:schemeClr val="lt1"/>
                </a:highlight>
                <a:latin typeface="Oswald"/>
                <a:ea typeface="Oswald"/>
                <a:cs typeface="Oswald"/>
                <a:sym typeface="Oswald"/>
                <a:hlinkClick r:id="rId3">
                  <a:extLst>
                    <a:ext uri="{A12FA001-AC4F-418D-AE19-62706E023703}">
                      <ahyp:hlinkClr xmlns:ahyp="http://schemas.microsoft.com/office/drawing/2018/hyperlinkcolor" val="tx"/>
                    </a:ext>
                  </a:extLst>
                </a:hlinkClick>
              </a:rPr>
              <a:t>www.wolfpackvb.com</a:t>
            </a:r>
            <a:endParaRPr sz="1700" u="sng" dirty="0">
              <a:solidFill>
                <a:schemeClr val="dk1"/>
              </a:solidFill>
              <a:highlight>
                <a:schemeClr val="lt1"/>
              </a:highlight>
              <a:latin typeface="Oswald"/>
              <a:ea typeface="Oswald"/>
              <a:cs typeface="Oswald"/>
              <a:sym typeface="Oswald"/>
            </a:endParaRPr>
          </a:p>
          <a:p>
            <a:pPr marL="0" lvl="0" indent="0" algn="l" rtl="0">
              <a:spcBef>
                <a:spcPts val="1200"/>
              </a:spcBef>
              <a:spcAft>
                <a:spcPts val="0"/>
              </a:spcAft>
              <a:buClr>
                <a:schemeClr val="dk1"/>
              </a:buClr>
              <a:buSzPts val="1100"/>
              <a:buFont typeface="Arial"/>
              <a:buNone/>
            </a:pPr>
            <a:r>
              <a:rPr lang="en" sz="1700" dirty="0">
                <a:solidFill>
                  <a:schemeClr val="dk1"/>
                </a:solidFill>
                <a:highlight>
                  <a:schemeClr val="lt1"/>
                </a:highlight>
                <a:latin typeface="Oswald"/>
                <a:ea typeface="Oswald"/>
                <a:cs typeface="Oswald"/>
                <a:sym typeface="Oswald"/>
              </a:rPr>
              <a:t>Facebook - North Paulding Wolfpack Volleyball</a:t>
            </a:r>
            <a:endParaRPr sz="1700" dirty="0">
              <a:solidFill>
                <a:schemeClr val="dk1"/>
              </a:solidFill>
              <a:highlight>
                <a:schemeClr val="lt1"/>
              </a:highlight>
              <a:latin typeface="Oswald"/>
              <a:ea typeface="Oswald"/>
              <a:cs typeface="Oswald"/>
              <a:sym typeface="Oswald"/>
            </a:endParaRPr>
          </a:p>
          <a:p>
            <a:pPr marL="0" lvl="0" indent="0" algn="l" rtl="0">
              <a:spcBef>
                <a:spcPts val="1200"/>
              </a:spcBef>
              <a:spcAft>
                <a:spcPts val="0"/>
              </a:spcAft>
              <a:buNone/>
            </a:pPr>
            <a:r>
              <a:rPr lang="en" sz="1700" dirty="0">
                <a:solidFill>
                  <a:schemeClr val="dk1"/>
                </a:solidFill>
                <a:highlight>
                  <a:schemeClr val="lt1"/>
                </a:highlight>
                <a:latin typeface="Oswald"/>
                <a:ea typeface="Oswald"/>
                <a:cs typeface="Oswald"/>
                <a:sym typeface="Oswald"/>
              </a:rPr>
              <a:t>Instagram - northpauldingvolleyball</a:t>
            </a:r>
            <a:endParaRPr sz="1700" dirty="0">
              <a:solidFill>
                <a:schemeClr val="dk1"/>
              </a:solidFill>
              <a:highlight>
                <a:schemeClr val="lt1"/>
              </a:highlight>
              <a:latin typeface="Oswald"/>
              <a:ea typeface="Oswald"/>
              <a:cs typeface="Oswald"/>
              <a:sym typeface="Oswald"/>
            </a:endParaRPr>
          </a:p>
          <a:p>
            <a:pPr marL="0" lvl="0" indent="0" algn="l" rtl="0">
              <a:spcBef>
                <a:spcPts val="1200"/>
              </a:spcBef>
              <a:spcAft>
                <a:spcPts val="0"/>
              </a:spcAft>
              <a:buNone/>
            </a:pPr>
            <a:r>
              <a:rPr lang="en" sz="1700" dirty="0">
                <a:solidFill>
                  <a:schemeClr val="dk1"/>
                </a:solidFill>
                <a:highlight>
                  <a:schemeClr val="lt1"/>
                </a:highlight>
                <a:latin typeface="Oswald"/>
                <a:ea typeface="Oswald"/>
                <a:cs typeface="Oswald"/>
                <a:sym typeface="Oswald"/>
              </a:rPr>
              <a:t>Twitter- @NPHS_VB </a:t>
            </a:r>
            <a:endParaRPr sz="1700" dirty="0">
              <a:solidFill>
                <a:schemeClr val="dk1"/>
              </a:solidFill>
              <a:highlight>
                <a:schemeClr val="lt1"/>
              </a:highlight>
              <a:latin typeface="Oswald"/>
              <a:ea typeface="Oswald"/>
              <a:cs typeface="Oswald"/>
              <a:sym typeface="Oswald"/>
            </a:endParaRPr>
          </a:p>
          <a:p>
            <a:pPr marL="0" lvl="0" indent="0" algn="l" rtl="0">
              <a:spcBef>
                <a:spcPts val="1200"/>
              </a:spcBef>
              <a:spcAft>
                <a:spcPts val="0"/>
              </a:spcAft>
              <a:buClr>
                <a:schemeClr val="dk1"/>
              </a:buClr>
              <a:buSzPts val="1100"/>
              <a:buFont typeface="Arial"/>
              <a:buNone/>
            </a:pPr>
            <a:r>
              <a:rPr lang="en" sz="1700" dirty="0">
                <a:solidFill>
                  <a:schemeClr val="dk1"/>
                </a:solidFill>
                <a:highlight>
                  <a:schemeClr val="lt1"/>
                </a:highlight>
                <a:latin typeface="Oswald"/>
                <a:ea typeface="Oswald"/>
                <a:cs typeface="Oswald"/>
                <a:sym typeface="Oswald"/>
              </a:rPr>
              <a:t>Also follow pages for the school that showcase athletics and other areas of interest (academics, clubs, etc). Get involved!</a:t>
            </a:r>
            <a:endParaRPr sz="1700" dirty="0">
              <a:solidFill>
                <a:schemeClr val="dk1"/>
              </a:solidFill>
              <a:highlight>
                <a:schemeClr val="lt1"/>
              </a:highlight>
              <a:latin typeface="Oswald"/>
              <a:ea typeface="Oswald"/>
              <a:cs typeface="Oswald"/>
              <a:sym typeface="Oswald"/>
            </a:endParaRPr>
          </a:p>
          <a:p>
            <a:pPr marL="0" lvl="0" indent="0" algn="l" rtl="0">
              <a:spcBef>
                <a:spcPts val="1200"/>
              </a:spcBef>
              <a:spcAft>
                <a:spcPts val="1200"/>
              </a:spcAft>
              <a:buNone/>
            </a:pPr>
            <a:endParaRPr dirty="0">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110913" y="171004"/>
            <a:ext cx="8152500" cy="1086000"/>
          </a:xfrm>
          <a:prstGeom prst="rect">
            <a:avLst/>
          </a:prstGeom>
          <a:noFill/>
          <a:ln>
            <a:noFill/>
          </a:ln>
        </p:spPr>
        <p:txBody>
          <a:bodyPr spcFirstLastPara="1" wrap="square" lIns="83425" tIns="41700" rIns="83425" bIns="41700" anchor="ctr" anchorCtr="0">
            <a:normAutofit/>
          </a:bodyPr>
          <a:lstStyle/>
          <a:p>
            <a:pPr marL="0" lvl="0" indent="0" algn="l" rtl="0">
              <a:spcBef>
                <a:spcPts val="0"/>
              </a:spcBef>
              <a:spcAft>
                <a:spcPts val="0"/>
              </a:spcAft>
              <a:buNone/>
            </a:pPr>
            <a:r>
              <a:rPr lang="en" sz="3600"/>
              <a:t>Practices &amp; Games</a:t>
            </a:r>
            <a:endParaRPr sz="1200"/>
          </a:p>
        </p:txBody>
      </p:sp>
      <p:sp>
        <p:nvSpPr>
          <p:cNvPr id="92" name="Google Shape;92;p18"/>
          <p:cNvSpPr txBox="1">
            <a:spLocks noGrp="1"/>
          </p:cNvSpPr>
          <p:nvPr>
            <p:ph type="body" idx="1"/>
          </p:nvPr>
        </p:nvSpPr>
        <p:spPr>
          <a:xfrm>
            <a:off x="242028" y="1257000"/>
            <a:ext cx="8021400" cy="3886500"/>
          </a:xfrm>
          <a:prstGeom prst="rect">
            <a:avLst/>
          </a:prstGeom>
          <a:noFill/>
          <a:ln>
            <a:noFill/>
          </a:ln>
        </p:spPr>
        <p:txBody>
          <a:bodyPr spcFirstLastPara="1" wrap="square" lIns="83425" tIns="41700" rIns="83425" bIns="41700" anchor="t" anchorCtr="0">
            <a:normAutofit/>
          </a:bodyPr>
          <a:lstStyle/>
          <a:p>
            <a:pPr marL="317500" lvl="0" indent="-127000" algn="l" rtl="0">
              <a:spcBef>
                <a:spcPts val="0"/>
              </a:spcBef>
              <a:spcAft>
                <a:spcPts val="0"/>
              </a:spcAft>
              <a:buClr>
                <a:schemeClr val="dk1"/>
              </a:buClr>
              <a:buSzPts val="2900"/>
              <a:buFont typeface="Arial"/>
              <a:buNone/>
            </a:pPr>
            <a:endParaRPr sz="1300" dirty="0">
              <a:solidFill>
                <a:schemeClr val="dk1"/>
              </a:solidFill>
              <a:latin typeface="Oswald"/>
              <a:ea typeface="Oswald"/>
              <a:cs typeface="Oswald"/>
              <a:sym typeface="Oswald"/>
            </a:endParaRPr>
          </a:p>
          <a:p>
            <a:pPr marL="317500" lvl="0" indent="-127000" algn="l" rtl="0">
              <a:spcBef>
                <a:spcPts val="1500"/>
              </a:spcBef>
              <a:spcAft>
                <a:spcPts val="0"/>
              </a:spcAft>
              <a:buClr>
                <a:schemeClr val="dk1"/>
              </a:buClr>
              <a:buSzPts val="2900"/>
              <a:buFont typeface="Arial"/>
              <a:buNone/>
            </a:pPr>
            <a:endParaRPr sz="1300" dirty="0">
              <a:solidFill>
                <a:schemeClr val="dk1"/>
              </a:solidFill>
              <a:latin typeface="Oswald"/>
              <a:ea typeface="Oswald"/>
              <a:cs typeface="Oswald"/>
              <a:sym typeface="Oswald"/>
            </a:endParaRPr>
          </a:p>
          <a:p>
            <a:pPr marL="457200" lvl="0" indent="-342900" algn="l" rtl="0">
              <a:spcBef>
                <a:spcPts val="1500"/>
              </a:spcBef>
              <a:spcAft>
                <a:spcPts val="0"/>
              </a:spcAft>
              <a:buSzPts val="1800"/>
              <a:buFont typeface="Oswald"/>
              <a:buChar char="●"/>
            </a:pPr>
            <a:r>
              <a:rPr lang="en" dirty="0">
                <a:solidFill>
                  <a:schemeClr val="dk1"/>
                </a:solidFill>
                <a:latin typeface="Oswald"/>
                <a:ea typeface="Oswald"/>
                <a:cs typeface="Oswald"/>
                <a:sym typeface="Oswald"/>
              </a:rPr>
              <a:t>Player attendance at every practice is absolutely necessary. Coming late or missing a practice or games demonstrates a lack of commitment and respect for your coach and team.</a:t>
            </a:r>
            <a:endParaRPr dirty="0">
              <a:solidFill>
                <a:schemeClr val="dk1"/>
              </a:solidFill>
              <a:latin typeface="Oswald"/>
              <a:ea typeface="Oswald"/>
              <a:cs typeface="Oswald"/>
              <a:sym typeface="Oswald"/>
            </a:endParaRPr>
          </a:p>
          <a:p>
            <a:pPr marL="457200" lvl="0" indent="-342900" algn="l" rtl="0">
              <a:spcBef>
                <a:spcPts val="0"/>
              </a:spcBef>
              <a:spcAft>
                <a:spcPts val="0"/>
              </a:spcAft>
              <a:buSzPts val="1800"/>
              <a:buFont typeface="Oswald"/>
              <a:buChar char="●"/>
            </a:pPr>
            <a:r>
              <a:rPr lang="en" dirty="0">
                <a:solidFill>
                  <a:schemeClr val="dk1"/>
                </a:solidFill>
                <a:latin typeface="Oswald"/>
                <a:ea typeface="Oswald"/>
                <a:cs typeface="Oswald"/>
                <a:sym typeface="Oswald"/>
              </a:rPr>
              <a:t>If you are sick, please communicate with your Head Coach.</a:t>
            </a:r>
            <a:endParaRPr dirty="0">
              <a:solidFill>
                <a:schemeClr val="dk1"/>
              </a:solidFill>
              <a:latin typeface="Oswald"/>
              <a:ea typeface="Oswald"/>
              <a:cs typeface="Oswald"/>
              <a:sym typeface="Oswald"/>
            </a:endParaRPr>
          </a:p>
          <a:p>
            <a:pPr marL="317500" lvl="0" indent="0" algn="l" rtl="0">
              <a:spcBef>
                <a:spcPts val="1500"/>
              </a:spcBef>
              <a:spcAft>
                <a:spcPts val="0"/>
              </a:spcAft>
              <a:buNone/>
            </a:pPr>
            <a:endParaRPr sz="1300" dirty="0">
              <a:solidFill>
                <a:schemeClr val="dk1"/>
              </a:solidFill>
              <a:latin typeface="Oswald"/>
              <a:ea typeface="Oswald"/>
              <a:cs typeface="Oswald"/>
              <a:sym typeface="Oswa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277091" y="214313"/>
            <a:ext cx="8589818" cy="857250"/>
          </a:xfrm>
          <a:prstGeom prst="rect">
            <a:avLst/>
          </a:prstGeom>
          <a:noFill/>
          <a:ln>
            <a:noFill/>
          </a:ln>
        </p:spPr>
        <p:txBody>
          <a:bodyPr spcFirstLastPara="1" wrap="square" lIns="83425" tIns="41700" rIns="83425" bIns="41700" anchor="ctr" anchorCtr="0">
            <a:noAutofit/>
          </a:bodyPr>
          <a:lstStyle/>
          <a:p>
            <a:pPr marL="0" lvl="0" indent="0" algn="l" rtl="0">
              <a:spcBef>
                <a:spcPts val="0"/>
              </a:spcBef>
              <a:spcAft>
                <a:spcPts val="0"/>
              </a:spcAft>
              <a:buNone/>
            </a:pPr>
            <a:r>
              <a:rPr lang="en" sz="3630"/>
              <a:t>Post Practice &amp; Game Pick Up</a:t>
            </a:r>
            <a:br>
              <a:rPr lang="en" sz="3630"/>
            </a:br>
            <a:endParaRPr sz="3630"/>
          </a:p>
        </p:txBody>
      </p:sp>
      <p:sp>
        <p:nvSpPr>
          <p:cNvPr id="98" name="Google Shape;98;p19"/>
          <p:cNvSpPr txBox="1">
            <a:spLocks noGrp="1"/>
          </p:cNvSpPr>
          <p:nvPr>
            <p:ph type="body" idx="1"/>
          </p:nvPr>
        </p:nvSpPr>
        <p:spPr>
          <a:xfrm>
            <a:off x="457489" y="1276127"/>
            <a:ext cx="8229000" cy="3394500"/>
          </a:xfrm>
          <a:prstGeom prst="rect">
            <a:avLst/>
          </a:prstGeom>
          <a:noFill/>
          <a:ln>
            <a:noFill/>
          </a:ln>
        </p:spPr>
        <p:txBody>
          <a:bodyPr spcFirstLastPara="1" wrap="square" lIns="83425" tIns="41700" rIns="83425" bIns="41700" anchor="t" anchorCtr="0">
            <a:normAutofit/>
          </a:bodyPr>
          <a:lstStyle/>
          <a:p>
            <a:pPr marL="673100" lvl="1" indent="-298450" algn="l" rtl="0">
              <a:spcBef>
                <a:spcPts val="0"/>
              </a:spcBef>
              <a:spcAft>
                <a:spcPts val="0"/>
              </a:spcAft>
              <a:buClr>
                <a:schemeClr val="dk1"/>
              </a:buClr>
              <a:buSzPts val="3100"/>
              <a:buFont typeface="Oswald"/>
              <a:buChar char="○"/>
            </a:pPr>
            <a:r>
              <a:rPr lang="en" sz="1800">
                <a:latin typeface="Oswald"/>
                <a:ea typeface="Oswald"/>
                <a:cs typeface="Oswald"/>
                <a:sym typeface="Oswald"/>
              </a:rPr>
              <a:t>Times for practices and games are not set in stone, but we try to end around the same time everyday.</a:t>
            </a:r>
            <a:endParaRPr sz="1800">
              <a:latin typeface="Oswald"/>
              <a:ea typeface="Oswald"/>
              <a:cs typeface="Oswald"/>
              <a:sym typeface="Oswald"/>
            </a:endParaRPr>
          </a:p>
          <a:p>
            <a:pPr marL="673100" lvl="1" indent="-298450" algn="l" rtl="0">
              <a:spcBef>
                <a:spcPts val="500"/>
              </a:spcBef>
              <a:spcAft>
                <a:spcPts val="0"/>
              </a:spcAft>
              <a:buClr>
                <a:schemeClr val="dk1"/>
              </a:buClr>
              <a:buSzPts val="3100"/>
              <a:buFont typeface="Oswald"/>
              <a:buChar char="○"/>
            </a:pPr>
            <a:r>
              <a:rPr lang="en" sz="1800">
                <a:latin typeface="Oswald"/>
                <a:ea typeface="Oswald"/>
                <a:cs typeface="Oswald"/>
                <a:sym typeface="Oswald"/>
              </a:rPr>
              <a:t>Please help us out and be here on time to pick up your child.</a:t>
            </a:r>
            <a:endParaRPr sz="1800">
              <a:latin typeface="Oswald"/>
              <a:ea typeface="Oswald"/>
              <a:cs typeface="Oswald"/>
              <a:sym typeface="Oswald"/>
            </a:endParaRPr>
          </a:p>
          <a:p>
            <a:pPr marL="673100" lvl="1" indent="-298450" algn="l" rtl="0">
              <a:spcBef>
                <a:spcPts val="500"/>
              </a:spcBef>
              <a:spcAft>
                <a:spcPts val="0"/>
              </a:spcAft>
              <a:buClr>
                <a:schemeClr val="dk1"/>
              </a:buClr>
              <a:buSzPts val="3100"/>
              <a:buFont typeface="Oswald"/>
              <a:buChar char="○"/>
            </a:pPr>
            <a:r>
              <a:rPr lang="en" sz="1800">
                <a:latin typeface="Oswald"/>
                <a:ea typeface="Oswald"/>
                <a:cs typeface="Oswald"/>
                <a:sym typeface="Oswald"/>
              </a:rPr>
              <a:t>15 minute grace period</a:t>
            </a:r>
            <a:endParaRPr sz="1800">
              <a:latin typeface="Oswald"/>
              <a:ea typeface="Oswald"/>
              <a:cs typeface="Oswald"/>
              <a:sym typeface="Oswa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600"/>
              <a:t>Rules and Expectations</a:t>
            </a:r>
            <a:endParaRPr sz="3600"/>
          </a:p>
        </p:txBody>
      </p:sp>
      <p:sp>
        <p:nvSpPr>
          <p:cNvPr id="104" name="Google Shape;104;p20"/>
          <p:cNvSpPr txBox="1">
            <a:spLocks noGrp="1"/>
          </p:cNvSpPr>
          <p:nvPr>
            <p:ph type="body" idx="1"/>
          </p:nvPr>
        </p:nvSpPr>
        <p:spPr>
          <a:xfrm>
            <a:off x="311700" y="1746575"/>
            <a:ext cx="8520600" cy="2822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3200">
                <a:latin typeface="Lobster"/>
                <a:ea typeface="Lobster"/>
                <a:cs typeface="Lobster"/>
                <a:sym typeface="Lobster"/>
              </a:rPr>
              <a:t>Player and Parent Contracts</a:t>
            </a:r>
            <a:endParaRPr sz="3200">
              <a:latin typeface="Lobster"/>
              <a:ea typeface="Lobster"/>
              <a:cs typeface="Lobster"/>
              <a:sym typeface="Lobster"/>
            </a:endParaRPr>
          </a:p>
          <a:p>
            <a:pPr marL="0" lvl="0" indent="0" algn="ctr" rtl="0">
              <a:spcBef>
                <a:spcPts val="1200"/>
              </a:spcBef>
              <a:spcAft>
                <a:spcPts val="0"/>
              </a:spcAft>
              <a:buNone/>
            </a:pPr>
            <a:r>
              <a:rPr lang="en" sz="2400">
                <a:latin typeface="Lobster"/>
                <a:ea typeface="Lobster"/>
                <a:cs typeface="Lobster"/>
                <a:sym typeface="Lobster"/>
              </a:rPr>
              <a:t>We have printed copies of the parent/player contracts please read/sign and return </a:t>
            </a:r>
            <a:endParaRPr sz="2400">
              <a:latin typeface="Lobster"/>
              <a:ea typeface="Lobster"/>
              <a:cs typeface="Lobster"/>
              <a:sym typeface="Lobster"/>
            </a:endParaRPr>
          </a:p>
          <a:p>
            <a:pPr marL="0" lvl="0" indent="0" algn="ctr" rtl="0">
              <a:spcBef>
                <a:spcPts val="120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489" y="160734"/>
            <a:ext cx="8229022" cy="857250"/>
          </a:xfrm>
          <a:prstGeom prst="rect">
            <a:avLst/>
          </a:prstGeom>
          <a:noFill/>
          <a:ln>
            <a:noFill/>
          </a:ln>
        </p:spPr>
        <p:txBody>
          <a:bodyPr spcFirstLastPara="1" wrap="square" lIns="83425" tIns="41700" rIns="83425" bIns="41700" anchor="ctr" anchorCtr="0">
            <a:normAutofit/>
          </a:bodyPr>
          <a:lstStyle/>
          <a:p>
            <a:pPr marL="0" lvl="0" indent="0" algn="l" rtl="0">
              <a:spcBef>
                <a:spcPts val="0"/>
              </a:spcBef>
              <a:spcAft>
                <a:spcPts val="0"/>
              </a:spcAft>
              <a:buNone/>
            </a:pPr>
            <a:r>
              <a:rPr lang="en" sz="4000"/>
              <a:t>WOLFPACK VOLLEYBALL</a:t>
            </a:r>
            <a:endParaRPr sz="4000"/>
          </a:p>
          <a:p>
            <a:pPr marL="0" lvl="0" indent="0" algn="l" rtl="0">
              <a:spcBef>
                <a:spcPts val="0"/>
              </a:spcBef>
              <a:spcAft>
                <a:spcPts val="0"/>
              </a:spcAft>
              <a:buNone/>
            </a:pPr>
            <a:endParaRPr sz="4400"/>
          </a:p>
        </p:txBody>
      </p:sp>
      <p:sp>
        <p:nvSpPr>
          <p:cNvPr id="111" name="Google Shape;111;p21"/>
          <p:cNvSpPr txBox="1">
            <a:spLocks noGrp="1"/>
          </p:cNvSpPr>
          <p:nvPr>
            <p:ph type="body" idx="2"/>
          </p:nvPr>
        </p:nvSpPr>
        <p:spPr>
          <a:xfrm>
            <a:off x="207824" y="964400"/>
            <a:ext cx="8039400" cy="3394500"/>
          </a:xfrm>
          <a:prstGeom prst="rect">
            <a:avLst/>
          </a:prstGeom>
          <a:noFill/>
          <a:ln>
            <a:noFill/>
          </a:ln>
        </p:spPr>
        <p:txBody>
          <a:bodyPr spcFirstLastPara="1" wrap="square" lIns="83425" tIns="41700" rIns="83425" bIns="41700" anchor="t" anchorCtr="0">
            <a:normAutofit/>
          </a:bodyPr>
          <a:lstStyle/>
          <a:p>
            <a:pPr marL="317500" lvl="0" indent="-317500" algn="r" rtl="0">
              <a:lnSpc>
                <a:spcPct val="90000"/>
              </a:lnSpc>
              <a:spcBef>
                <a:spcPts val="0"/>
              </a:spcBef>
              <a:spcAft>
                <a:spcPts val="0"/>
              </a:spcAft>
              <a:buClr>
                <a:schemeClr val="dk1"/>
              </a:buClr>
              <a:buSzPts val="2500"/>
              <a:buFont typeface="Arial"/>
              <a:buNone/>
            </a:pPr>
            <a:endParaRPr sz="2500" u="sng" dirty="0">
              <a:solidFill>
                <a:schemeClr val="lt1"/>
              </a:solidFill>
            </a:endParaRPr>
          </a:p>
          <a:p>
            <a:pPr marL="317500" lvl="0" indent="-317500" algn="ctr" rtl="0">
              <a:lnSpc>
                <a:spcPct val="90000"/>
              </a:lnSpc>
              <a:spcBef>
                <a:spcPts val="500"/>
              </a:spcBef>
              <a:spcAft>
                <a:spcPts val="0"/>
              </a:spcAft>
              <a:buClr>
                <a:schemeClr val="lt1"/>
              </a:buClr>
              <a:buSzPts val="2500"/>
              <a:buFont typeface="Arial"/>
              <a:buNone/>
            </a:pPr>
            <a:r>
              <a:rPr lang="en" sz="2500" dirty="0">
                <a:solidFill>
                  <a:schemeClr val="dk1"/>
                </a:solidFill>
              </a:rPr>
              <a:t>Character-Commitment-Communication 	 </a:t>
            </a:r>
            <a:r>
              <a:rPr lang="en" sz="2000" dirty="0">
                <a:solidFill>
                  <a:schemeClr val="dk1"/>
                </a:solidFill>
              </a:rPr>
              <a:t>              </a:t>
            </a:r>
            <a:endParaRPr sz="1200" dirty="0">
              <a:solidFill>
                <a:schemeClr val="dk1"/>
              </a:solidFill>
            </a:endParaRPr>
          </a:p>
          <a:p>
            <a:pPr marL="317500" lvl="0" indent="0" algn="l" rtl="0">
              <a:lnSpc>
                <a:spcPct val="90000"/>
              </a:lnSpc>
              <a:spcBef>
                <a:spcPts val="400"/>
              </a:spcBef>
              <a:spcAft>
                <a:spcPts val="0"/>
              </a:spcAft>
              <a:buNone/>
            </a:pPr>
            <a:endParaRPr sz="1000" dirty="0">
              <a:solidFill>
                <a:schemeClr val="dk1"/>
              </a:solidFill>
            </a:endParaRPr>
          </a:p>
          <a:p>
            <a:pPr marL="317500" lvl="0" indent="-304800" algn="l" rtl="0">
              <a:lnSpc>
                <a:spcPct val="90000"/>
              </a:lnSpc>
              <a:spcBef>
                <a:spcPts val="400"/>
              </a:spcBef>
              <a:spcAft>
                <a:spcPts val="0"/>
              </a:spcAft>
              <a:buClr>
                <a:schemeClr val="dk1"/>
              </a:buClr>
              <a:buSzPts val="1800"/>
              <a:buFont typeface="Oswald"/>
              <a:buChar char="●"/>
            </a:pPr>
            <a:r>
              <a:rPr lang="en" dirty="0">
                <a:latin typeface="Oswald"/>
                <a:ea typeface="Oswald"/>
                <a:cs typeface="Oswald"/>
                <a:sym typeface="Oswald"/>
              </a:rPr>
              <a:t>Your behavior in the classroom should be that of a model student. You are a student first and an athlete second. </a:t>
            </a:r>
            <a:endParaRPr dirty="0">
              <a:latin typeface="Oswald"/>
              <a:ea typeface="Oswald"/>
              <a:cs typeface="Oswald"/>
              <a:sym typeface="Oswald"/>
            </a:endParaRPr>
          </a:p>
          <a:p>
            <a:pPr marL="317500" lvl="0" indent="-304800" algn="l" rtl="0">
              <a:lnSpc>
                <a:spcPct val="90000"/>
              </a:lnSpc>
              <a:spcBef>
                <a:spcPts val="400"/>
              </a:spcBef>
              <a:spcAft>
                <a:spcPts val="0"/>
              </a:spcAft>
              <a:buClr>
                <a:schemeClr val="dk1"/>
              </a:buClr>
              <a:buSzPts val="1800"/>
              <a:buFont typeface="Oswald"/>
              <a:buChar char="●"/>
            </a:pPr>
            <a:r>
              <a:rPr lang="en" dirty="0">
                <a:latin typeface="Oswald"/>
                <a:ea typeface="Oswald"/>
                <a:cs typeface="Oswald"/>
                <a:sym typeface="Oswald"/>
              </a:rPr>
              <a:t>Please keep athletics in perspective. Remember, you are in school to get an education, please take full advantage of this opportunity. </a:t>
            </a:r>
            <a:endParaRPr dirty="0">
              <a:latin typeface="Oswald"/>
              <a:ea typeface="Oswald"/>
              <a:cs typeface="Oswald"/>
              <a:sym typeface="Oswald"/>
            </a:endParaRPr>
          </a:p>
          <a:p>
            <a:pPr marL="317500" lvl="0" indent="-266700" algn="l" rtl="0">
              <a:lnSpc>
                <a:spcPct val="90000"/>
              </a:lnSpc>
              <a:spcBef>
                <a:spcPts val="400"/>
              </a:spcBef>
              <a:spcAft>
                <a:spcPts val="0"/>
              </a:spcAft>
              <a:buSzPts val="1200"/>
              <a:buFont typeface="Oswald"/>
              <a:buChar char="●"/>
            </a:pPr>
            <a:r>
              <a:rPr lang="en" dirty="0">
                <a:latin typeface="Oswald"/>
                <a:ea typeface="Oswald"/>
                <a:cs typeface="Oswald"/>
                <a:sym typeface="Oswald"/>
              </a:rPr>
              <a:t>Grades are checked periodically.</a:t>
            </a:r>
            <a:endParaRPr dirty="0">
              <a:latin typeface="Oswald"/>
              <a:ea typeface="Oswald"/>
              <a:cs typeface="Oswald"/>
              <a:sym typeface="Oswald"/>
            </a:endParaRPr>
          </a:p>
          <a:p>
            <a:pPr marL="317500" lvl="0" indent="-152400" algn="ctr" rtl="0">
              <a:lnSpc>
                <a:spcPct val="90000"/>
              </a:lnSpc>
              <a:spcBef>
                <a:spcPts val="500"/>
              </a:spcBef>
              <a:spcAft>
                <a:spcPts val="0"/>
              </a:spcAft>
              <a:buClr>
                <a:schemeClr val="dk1"/>
              </a:buClr>
              <a:buSzPts val="2500"/>
              <a:buFont typeface="Arial"/>
              <a:buNone/>
            </a:pPr>
            <a:endParaRPr sz="2300" dirty="0"/>
          </a:p>
        </p:txBody>
      </p:sp>
      <p:sp>
        <p:nvSpPr>
          <p:cNvPr id="112" name="Google Shape;112;p21"/>
          <p:cNvSpPr/>
          <p:nvPr/>
        </p:nvSpPr>
        <p:spPr>
          <a:xfrm>
            <a:off x="1870364" y="857250"/>
            <a:ext cx="5104534" cy="423044"/>
          </a:xfrm>
          <a:prstGeom prst="rect">
            <a:avLst/>
          </a:prstGeom>
          <a:noFill/>
          <a:ln>
            <a:noFill/>
          </a:ln>
        </p:spPr>
        <p:txBody>
          <a:bodyPr spcFirstLastPara="1" wrap="square" lIns="83425" tIns="41700" rIns="83425" bIns="41700" anchor="t" anchorCtr="0">
            <a:noAutofit/>
          </a:bodyPr>
          <a:lstStyle/>
          <a:p>
            <a:pPr marL="0" marR="0" lvl="0" indent="0" algn="ctr" rtl="0">
              <a:spcBef>
                <a:spcPts val="0"/>
              </a:spcBef>
              <a:spcAft>
                <a:spcPts val="0"/>
              </a:spcAft>
              <a:buNone/>
            </a:pPr>
            <a:r>
              <a:rPr lang="en" sz="2800" b="1" i="0" u="sng" strike="noStrike" cap="none">
                <a:solidFill>
                  <a:srgbClr val="000066"/>
                </a:solidFill>
                <a:latin typeface="Oswald"/>
                <a:ea typeface="Oswald"/>
                <a:cs typeface="Oswald"/>
                <a:sym typeface="Oswald"/>
              </a:rPr>
              <a:t>Player Expectations</a:t>
            </a:r>
            <a:endParaRPr sz="1200">
              <a:latin typeface="Oswald"/>
              <a:ea typeface="Oswald"/>
              <a:cs typeface="Oswald"/>
              <a:sym typeface="Oswa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600"/>
              <a:t>Rules and Expectations</a:t>
            </a:r>
            <a:endParaRPr sz="3600"/>
          </a:p>
        </p:txBody>
      </p:sp>
      <p:sp>
        <p:nvSpPr>
          <p:cNvPr id="118" name="Google Shape;118;p22"/>
          <p:cNvSpPr txBox="1">
            <a:spLocks noGrp="1"/>
          </p:cNvSpPr>
          <p:nvPr>
            <p:ph type="body" idx="1"/>
          </p:nvPr>
        </p:nvSpPr>
        <p:spPr>
          <a:xfrm>
            <a:off x="311700" y="1746575"/>
            <a:ext cx="8520600" cy="2822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3200">
                <a:latin typeface="Lobster"/>
                <a:ea typeface="Lobster"/>
                <a:cs typeface="Lobster"/>
                <a:sym typeface="Lobster"/>
              </a:rPr>
              <a:t>Social Media -BE CAREFUL!!!</a:t>
            </a:r>
            <a:endParaRPr sz="3200">
              <a:latin typeface="Lobster"/>
              <a:ea typeface="Lobster"/>
              <a:cs typeface="Lobster"/>
              <a:sym typeface="Lobster"/>
            </a:endParaRPr>
          </a:p>
          <a:p>
            <a:pPr marL="0" lvl="0" indent="0" algn="ctr" rtl="0">
              <a:spcBef>
                <a:spcPts val="1200"/>
              </a:spcBef>
              <a:spcAft>
                <a:spcPts val="0"/>
              </a:spcAft>
              <a:buNone/>
            </a:pPr>
            <a:endParaRPr sz="3200">
              <a:latin typeface="Lobster"/>
              <a:ea typeface="Lobster"/>
              <a:cs typeface="Lobster"/>
              <a:sym typeface="Lobster"/>
            </a:endParaRPr>
          </a:p>
          <a:p>
            <a:pPr marL="0" lvl="0" indent="0" algn="ctr" rtl="0">
              <a:spcBef>
                <a:spcPts val="1200"/>
              </a:spcBef>
              <a:spcAft>
                <a:spcPts val="1200"/>
              </a:spcAft>
              <a:buNone/>
            </a:pPr>
            <a:endParaRPr/>
          </a:p>
        </p:txBody>
      </p:sp>
      <p:pic>
        <p:nvPicPr>
          <p:cNvPr id="119" name="Google Shape;119;p22"/>
          <p:cNvPicPr preferRelativeResize="0"/>
          <p:nvPr/>
        </p:nvPicPr>
        <p:blipFill>
          <a:blip r:embed="rId3">
            <a:alphaModFix/>
          </a:blip>
          <a:stretch>
            <a:fillRect/>
          </a:stretch>
        </p:blipFill>
        <p:spPr>
          <a:xfrm>
            <a:off x="3028888" y="2778388"/>
            <a:ext cx="2809875" cy="16287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Match Schedule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457489" y="160734"/>
            <a:ext cx="8229022" cy="857250"/>
          </a:xfrm>
          <a:prstGeom prst="rect">
            <a:avLst/>
          </a:prstGeom>
          <a:noFill/>
          <a:ln>
            <a:noFill/>
          </a:ln>
        </p:spPr>
        <p:txBody>
          <a:bodyPr spcFirstLastPara="1" wrap="square" lIns="83425" tIns="41700" rIns="83425" bIns="41700" anchor="ctr" anchorCtr="0">
            <a:normAutofit/>
          </a:bodyPr>
          <a:lstStyle/>
          <a:p>
            <a:pPr marL="0" lvl="0" indent="0" algn="l" rtl="0">
              <a:spcBef>
                <a:spcPts val="0"/>
              </a:spcBef>
              <a:spcAft>
                <a:spcPts val="0"/>
              </a:spcAft>
              <a:buNone/>
            </a:pPr>
            <a:r>
              <a:rPr lang="en" sz="3600"/>
              <a:t>24 Hour Rule</a:t>
            </a:r>
            <a:endParaRPr sz="3600"/>
          </a:p>
        </p:txBody>
      </p:sp>
      <p:sp>
        <p:nvSpPr>
          <p:cNvPr id="131" name="Google Shape;131;p24"/>
          <p:cNvSpPr txBox="1">
            <a:spLocks noGrp="1"/>
          </p:cNvSpPr>
          <p:nvPr>
            <p:ph type="body" idx="2"/>
          </p:nvPr>
        </p:nvSpPr>
        <p:spPr>
          <a:xfrm>
            <a:off x="207818" y="964406"/>
            <a:ext cx="8936182" cy="3394397"/>
          </a:xfrm>
          <a:prstGeom prst="rect">
            <a:avLst/>
          </a:prstGeom>
          <a:noFill/>
          <a:ln>
            <a:noFill/>
          </a:ln>
        </p:spPr>
        <p:txBody>
          <a:bodyPr spcFirstLastPara="1" wrap="square" lIns="83425" tIns="41700" rIns="83425" bIns="41700" anchor="t" anchorCtr="0">
            <a:normAutofit/>
          </a:bodyPr>
          <a:lstStyle/>
          <a:p>
            <a:pPr marL="317500" lvl="0" indent="-317500" algn="r" rtl="0">
              <a:lnSpc>
                <a:spcPct val="90000"/>
              </a:lnSpc>
              <a:spcBef>
                <a:spcPts val="0"/>
              </a:spcBef>
              <a:spcAft>
                <a:spcPts val="0"/>
              </a:spcAft>
              <a:buClr>
                <a:schemeClr val="dk1"/>
              </a:buClr>
              <a:buSzPts val="2500"/>
              <a:buFont typeface="Arial"/>
              <a:buNone/>
            </a:pPr>
            <a:endParaRPr sz="2500" u="sng">
              <a:solidFill>
                <a:schemeClr val="lt1"/>
              </a:solidFill>
            </a:endParaRPr>
          </a:p>
          <a:p>
            <a:pPr marL="317500" lvl="0" indent="-317500" algn="ctr" rtl="0">
              <a:lnSpc>
                <a:spcPct val="90000"/>
              </a:lnSpc>
              <a:spcBef>
                <a:spcPts val="400"/>
              </a:spcBef>
              <a:spcAft>
                <a:spcPts val="0"/>
              </a:spcAft>
              <a:buClr>
                <a:schemeClr val="dk1"/>
              </a:buClr>
              <a:buSzPts val="2000"/>
              <a:buFont typeface="Arial"/>
              <a:buNone/>
            </a:pPr>
            <a:r>
              <a:rPr lang="en" sz="2000"/>
              <a:t> </a:t>
            </a:r>
            <a:endParaRPr sz="2500"/>
          </a:p>
        </p:txBody>
      </p:sp>
      <p:sp>
        <p:nvSpPr>
          <p:cNvPr id="132" name="Google Shape;132;p24"/>
          <p:cNvSpPr/>
          <p:nvPr/>
        </p:nvSpPr>
        <p:spPr>
          <a:xfrm>
            <a:off x="532850" y="964400"/>
            <a:ext cx="8098800" cy="3024300"/>
          </a:xfrm>
          <a:prstGeom prst="rect">
            <a:avLst/>
          </a:prstGeom>
          <a:noFill/>
          <a:ln>
            <a:noFill/>
          </a:ln>
        </p:spPr>
        <p:txBody>
          <a:bodyPr spcFirstLastPara="1" wrap="square" lIns="83425" tIns="41700" rIns="83425" bIns="41700" anchor="t" anchorCtr="0">
            <a:noAutofit/>
          </a:bodyPr>
          <a:lstStyle/>
          <a:p>
            <a:pPr marL="0" marR="0" lvl="0" indent="0" algn="ctr" rtl="0">
              <a:spcBef>
                <a:spcPts val="0"/>
              </a:spcBef>
              <a:spcAft>
                <a:spcPts val="0"/>
              </a:spcAft>
              <a:buNone/>
            </a:pPr>
            <a:endParaRPr sz="1200" dirty="0"/>
          </a:p>
          <a:p>
            <a:pPr marL="0" marR="0" lvl="0" indent="-127000" algn="l" rtl="0">
              <a:spcBef>
                <a:spcPts val="400"/>
              </a:spcBef>
              <a:spcAft>
                <a:spcPts val="0"/>
              </a:spcAft>
              <a:buClr>
                <a:schemeClr val="dk1"/>
              </a:buClr>
              <a:buSzPts val="2000"/>
              <a:buFont typeface="Courier New"/>
              <a:buChar char="●"/>
            </a:pPr>
            <a:r>
              <a:rPr lang="en" sz="2000" b="0" i="0" u="none" strike="noStrike" cap="none" dirty="0">
                <a:solidFill>
                  <a:schemeClr val="dk1"/>
                </a:solidFill>
                <a:latin typeface="Arial"/>
                <a:ea typeface="Arial"/>
                <a:cs typeface="Arial"/>
                <a:sym typeface="Arial"/>
              </a:rPr>
              <a:t> </a:t>
            </a:r>
            <a:r>
              <a:rPr lang="en" sz="1800" i="0" u="none" strike="noStrike" cap="none" dirty="0">
                <a:solidFill>
                  <a:schemeClr val="dk1"/>
                </a:solidFill>
                <a:latin typeface="Oswald"/>
                <a:ea typeface="Oswald"/>
                <a:cs typeface="Oswald"/>
                <a:sym typeface="Oswald"/>
              </a:rPr>
              <a:t>NPHS volleyball team has a rule in place to avoid conflicts between parents/guardians and coaches.</a:t>
            </a:r>
            <a:endParaRPr sz="1800" dirty="0">
              <a:latin typeface="Oswald"/>
              <a:ea typeface="Oswald"/>
              <a:cs typeface="Oswald"/>
              <a:sym typeface="Oswald"/>
            </a:endParaRPr>
          </a:p>
          <a:p>
            <a:pPr marL="0" marR="0" lvl="0" indent="-114300" algn="l" rtl="0">
              <a:spcBef>
                <a:spcPts val="400"/>
              </a:spcBef>
              <a:spcAft>
                <a:spcPts val="0"/>
              </a:spcAft>
              <a:buClr>
                <a:schemeClr val="dk1"/>
              </a:buClr>
              <a:buSzPts val="1800"/>
              <a:buFont typeface="Oswald"/>
              <a:buChar char="●"/>
            </a:pPr>
            <a:r>
              <a:rPr lang="en" sz="1800" i="0" u="none" strike="noStrike" cap="none" dirty="0">
                <a:solidFill>
                  <a:schemeClr val="dk1"/>
                </a:solidFill>
                <a:latin typeface="Oswald"/>
                <a:ea typeface="Oswald"/>
                <a:cs typeface="Oswald"/>
                <a:sym typeface="Oswald"/>
              </a:rPr>
              <a:t> You are required to wait 24 </a:t>
            </a:r>
            <a:r>
              <a:rPr lang="en" sz="1800" dirty="0">
                <a:solidFill>
                  <a:schemeClr val="dk1"/>
                </a:solidFill>
                <a:latin typeface="Oswald"/>
                <a:ea typeface="Oswald"/>
                <a:cs typeface="Oswald"/>
                <a:sym typeface="Oswald"/>
              </a:rPr>
              <a:t>hour</a:t>
            </a:r>
            <a:r>
              <a:rPr lang="en" sz="1800" i="0" u="none" strike="noStrike" cap="none" dirty="0">
                <a:solidFill>
                  <a:schemeClr val="dk1"/>
                </a:solidFill>
                <a:latin typeface="Oswald"/>
                <a:ea typeface="Oswald"/>
                <a:cs typeface="Oswald"/>
                <a:sym typeface="Oswald"/>
              </a:rPr>
              <a:t>s before and after a game before approaching a coach to discuss sensitive subjects. </a:t>
            </a:r>
          </a:p>
          <a:p>
            <a:pPr marL="0" marR="0" lvl="0" indent="-114300" algn="l" rtl="0">
              <a:spcBef>
                <a:spcPts val="400"/>
              </a:spcBef>
              <a:spcAft>
                <a:spcPts val="0"/>
              </a:spcAft>
              <a:buClr>
                <a:schemeClr val="dk1"/>
              </a:buClr>
              <a:buSzPts val="1800"/>
              <a:buFont typeface="Oswald"/>
              <a:buChar char="●"/>
            </a:pPr>
            <a:r>
              <a:rPr lang="en" sz="1800" dirty="0">
                <a:solidFill>
                  <a:schemeClr val="dk1"/>
                </a:solidFill>
                <a:latin typeface="Oswald"/>
                <a:ea typeface="Oswald"/>
                <a:cs typeface="Oswald"/>
                <a:sym typeface="Oswald"/>
              </a:rPr>
              <a:t>Parents/spectators may not approach the bench or the score table at any time.</a:t>
            </a:r>
            <a:endParaRPr sz="1800" dirty="0">
              <a:latin typeface="Oswald"/>
              <a:ea typeface="Oswald"/>
              <a:cs typeface="Oswald"/>
              <a:sym typeface="Oswald"/>
            </a:endParaRPr>
          </a:p>
          <a:p>
            <a:pPr marL="0" marR="0" lvl="0" indent="-114300" algn="l" rtl="0">
              <a:spcBef>
                <a:spcPts val="400"/>
              </a:spcBef>
              <a:spcAft>
                <a:spcPts val="0"/>
              </a:spcAft>
              <a:buClr>
                <a:schemeClr val="dk1"/>
              </a:buClr>
              <a:buSzPts val="1800"/>
              <a:buFont typeface="Oswald"/>
              <a:buChar char="●"/>
            </a:pPr>
            <a:r>
              <a:rPr lang="en" sz="1800" i="0" u="none" strike="noStrike" cap="none" dirty="0">
                <a:solidFill>
                  <a:schemeClr val="dk1"/>
                </a:solidFill>
                <a:latin typeface="Oswald"/>
                <a:ea typeface="Oswald"/>
                <a:cs typeface="Oswald"/>
                <a:sym typeface="Oswald"/>
              </a:rPr>
              <a:t> Coaches have many duties to perform before and after a game.</a:t>
            </a:r>
            <a:endParaRPr sz="1800" dirty="0">
              <a:latin typeface="Oswald"/>
              <a:ea typeface="Oswald"/>
              <a:cs typeface="Oswald"/>
              <a:sym typeface="Oswald"/>
            </a:endParaRPr>
          </a:p>
          <a:p>
            <a:pPr marL="0" marR="0" lvl="0" indent="-114300" algn="l" rtl="0">
              <a:spcBef>
                <a:spcPts val="400"/>
              </a:spcBef>
              <a:spcAft>
                <a:spcPts val="0"/>
              </a:spcAft>
              <a:buClr>
                <a:schemeClr val="dk1"/>
              </a:buClr>
              <a:buSzPts val="1800"/>
              <a:buFont typeface="Oswald"/>
              <a:buChar char="●"/>
            </a:pPr>
            <a:r>
              <a:rPr lang="en" sz="1800" i="0" u="none" strike="noStrike" cap="none" dirty="0">
                <a:solidFill>
                  <a:schemeClr val="dk1"/>
                </a:solidFill>
                <a:latin typeface="Oswald"/>
                <a:ea typeface="Oswald"/>
                <a:cs typeface="Oswald"/>
                <a:sym typeface="Oswald"/>
              </a:rPr>
              <a:t> Approaching a coach to discuss a sensitive topic before or immediately after a game will not be tolerated.</a:t>
            </a:r>
            <a:endParaRPr sz="1800" dirty="0">
              <a:latin typeface="Oswald"/>
              <a:ea typeface="Oswald"/>
              <a:cs typeface="Oswald"/>
              <a:sym typeface="Oswald"/>
            </a:endParaRPr>
          </a:p>
          <a:p>
            <a:pPr marL="0" marR="0" lvl="0" indent="-114300" algn="l" rtl="0">
              <a:spcBef>
                <a:spcPts val="400"/>
              </a:spcBef>
              <a:spcAft>
                <a:spcPts val="0"/>
              </a:spcAft>
              <a:buClr>
                <a:schemeClr val="dk1"/>
              </a:buClr>
              <a:buSzPts val="1800"/>
              <a:buFont typeface="Oswald"/>
              <a:buChar char="●"/>
            </a:pPr>
            <a:r>
              <a:rPr lang="en" sz="1800" i="0" u="none" strike="noStrike" cap="none" dirty="0">
                <a:solidFill>
                  <a:schemeClr val="dk1"/>
                </a:solidFill>
                <a:latin typeface="Oswald"/>
                <a:ea typeface="Oswald"/>
                <a:cs typeface="Oswald"/>
                <a:sym typeface="Oswald"/>
              </a:rPr>
              <a:t> If after 24 hours you wish to visit with the coach, contact one of us to set up a meeting.  Know that if </a:t>
            </a:r>
            <a:r>
              <a:rPr lang="en" sz="1800" dirty="0">
                <a:solidFill>
                  <a:schemeClr val="dk1"/>
                </a:solidFill>
                <a:latin typeface="Oswald"/>
                <a:ea typeface="Oswald"/>
                <a:cs typeface="Oswald"/>
                <a:sym typeface="Oswald"/>
              </a:rPr>
              <a:t>you choose to have a meeting, the entire team coaching staff will meet.</a:t>
            </a:r>
            <a:endParaRPr sz="1800" dirty="0">
              <a:solidFill>
                <a:schemeClr val="dk1"/>
              </a:solidFill>
              <a:latin typeface="Oswald"/>
              <a:ea typeface="Oswald"/>
              <a:cs typeface="Oswald"/>
              <a:sym typeface="Oswald"/>
            </a:endParaRPr>
          </a:p>
          <a:p>
            <a:pPr marL="0" marR="0" lvl="0" indent="-114300" algn="l" rtl="0">
              <a:spcBef>
                <a:spcPts val="400"/>
              </a:spcBef>
              <a:spcAft>
                <a:spcPts val="0"/>
              </a:spcAft>
              <a:buClr>
                <a:schemeClr val="dk1"/>
              </a:buClr>
              <a:buSzPts val="1800"/>
              <a:buFont typeface="Oswald"/>
              <a:buChar char="●"/>
            </a:pPr>
            <a:r>
              <a:rPr lang="en" sz="1800" dirty="0">
                <a:solidFill>
                  <a:schemeClr val="dk1"/>
                </a:solidFill>
                <a:latin typeface="Oswald"/>
                <a:ea typeface="Oswald"/>
                <a:cs typeface="Oswald"/>
                <a:sym typeface="Oswald"/>
              </a:rPr>
              <a:t> We encourage that players bring the topic to their coaches first to discuss the issue before setting up an official meeting with the coaching staff.</a:t>
            </a:r>
            <a:endParaRPr sz="1800" dirty="0">
              <a:solidFill>
                <a:schemeClr val="dk1"/>
              </a:solidFill>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1082</TotalTime>
  <Words>1165</Words>
  <Application>Microsoft Office PowerPoint</Application>
  <PresentationFormat>On-screen Show (16:9)</PresentationFormat>
  <Paragraphs>153</Paragraphs>
  <Slides>25</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Average</vt:lpstr>
      <vt:lpstr>Arial</vt:lpstr>
      <vt:lpstr>Oswald</vt:lpstr>
      <vt:lpstr>Courier New</vt:lpstr>
      <vt:lpstr>Balthazar</vt:lpstr>
      <vt:lpstr>Lobster</vt:lpstr>
      <vt:lpstr>Slate</vt:lpstr>
      <vt:lpstr>PowerPoint Presentation</vt:lpstr>
      <vt:lpstr>2023 Volleyball Parent Meeting</vt:lpstr>
      <vt:lpstr>Practices &amp; Games</vt:lpstr>
      <vt:lpstr>Post Practice &amp; Game Pick Up </vt:lpstr>
      <vt:lpstr>Rules and Expectations</vt:lpstr>
      <vt:lpstr>WOLFPACK VOLLEYBALL </vt:lpstr>
      <vt:lpstr>Rules and Expectations</vt:lpstr>
      <vt:lpstr>Match Schedule</vt:lpstr>
      <vt:lpstr>24 Hour Rule</vt:lpstr>
      <vt:lpstr>Transportation</vt:lpstr>
      <vt:lpstr>Fall Break</vt:lpstr>
      <vt:lpstr>Line Judges/Score Keepers</vt:lpstr>
      <vt:lpstr>Booster Club Information</vt:lpstr>
      <vt:lpstr>New Officer Nominations</vt:lpstr>
      <vt:lpstr>Player Dues</vt:lpstr>
      <vt:lpstr>Uniform/Player Pack : High School </vt:lpstr>
      <vt:lpstr>Uniform/Player Pack : Middle School </vt:lpstr>
      <vt:lpstr>CAMP INFORMATION</vt:lpstr>
      <vt:lpstr>CAMP INFORMATION (Varsity &amp; JV)</vt:lpstr>
      <vt:lpstr>FUNDRAISER INFORMATION </vt:lpstr>
      <vt:lpstr>Athletic Trainer</vt:lpstr>
      <vt:lpstr>H.B. 60- Sudden Cardiac Arrest</vt:lpstr>
      <vt:lpstr>Committees/Volunteers</vt:lpstr>
      <vt:lpstr>DO NOT FORGET </vt:lpstr>
      <vt:lpstr>Staying Up To 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Tiffany M. Shelton</cp:lastModifiedBy>
  <cp:revision>2</cp:revision>
  <cp:lastPrinted>2023-05-23T18:32:00Z</cp:lastPrinted>
  <dcterms:modified xsi:type="dcterms:W3CDTF">2023-05-24T15:33:14Z</dcterms:modified>
</cp:coreProperties>
</file>